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57" r:id="rId4"/>
    <p:sldId id="278" r:id="rId5"/>
    <p:sldId id="287" r:id="rId6"/>
    <p:sldId id="300" r:id="rId7"/>
    <p:sldId id="301" r:id="rId8"/>
    <p:sldId id="302" r:id="rId9"/>
    <p:sldId id="303" r:id="rId10"/>
    <p:sldId id="279" r:id="rId11"/>
    <p:sldId id="276" r:id="rId12"/>
    <p:sldId id="277" r:id="rId13"/>
    <p:sldId id="280" r:id="rId14"/>
    <p:sldId id="304" r:id="rId15"/>
    <p:sldId id="296" r:id="rId16"/>
    <p:sldId id="297" r:id="rId17"/>
    <p:sldId id="298" r:id="rId18"/>
    <p:sldId id="299" r:id="rId19"/>
    <p:sldId id="281" r:id="rId20"/>
    <p:sldId id="282" r:id="rId21"/>
    <p:sldId id="283" r:id="rId22"/>
    <p:sldId id="305" r:id="rId23"/>
    <p:sldId id="284" r:id="rId24"/>
    <p:sldId id="285" r:id="rId25"/>
    <p:sldId id="286" r:id="rId26"/>
    <p:sldId id="275"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11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EBD28-A6CC-48C3-82EB-EC7EE17F6A0B}" type="datetimeFigureOut">
              <a:rPr lang="es-MX" smtClean="0"/>
              <a:t>04/12/2018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CE660-509C-4DE8-ABA7-E956F29F66C5}" type="slidenum">
              <a:rPr lang="es-MX" smtClean="0"/>
              <a:t>‹Nº›</a:t>
            </a:fld>
            <a:endParaRPr lang="es-MX"/>
          </a:p>
        </p:txBody>
      </p:sp>
    </p:spTree>
    <p:extLst>
      <p:ext uri="{BB962C8B-B14F-4D97-AF65-F5344CB8AC3E}">
        <p14:creationId xmlns:p14="http://schemas.microsoft.com/office/powerpoint/2010/main" val="167912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830F446-A0AE-4D42-9673-F8FF2878510B}" type="datetimeFigureOut">
              <a:rPr lang="es-MX" smtClean="0"/>
              <a:t>04/12/2018</a:t>
            </a:fld>
            <a:endParaRPr lang="es-MX"/>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5EF4F63-1539-4301-A261-7847AD5C6A48}" type="slidenum">
              <a:rPr lang="es-MX" smtClean="0"/>
              <a:t>‹Nº›</a:t>
            </a:fld>
            <a:endParaRPr lang="es-MX"/>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MX"/>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a:t>Haga clic para modificar el estilo de título del patrón</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472" y="-99392"/>
            <a:ext cx="9381992" cy="703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830F446-A0AE-4D42-9673-F8FF2878510B}" type="datetimeFigureOut">
              <a:rPr lang="es-MX" smtClean="0"/>
              <a:t>04/12/2018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5EF4F63-1539-4301-A261-7847AD5C6A48}"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30F446-A0AE-4D42-9673-F8FF2878510B}" type="datetimeFigureOut">
              <a:rPr lang="es-MX" smtClean="0"/>
              <a:t>04/12/2018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5EF4F63-1539-4301-A261-7847AD5C6A48}"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30F446-A0AE-4D42-9673-F8FF2878510B}" type="datetimeFigureOut">
              <a:rPr lang="es-MX" smtClean="0"/>
              <a:t>04/12/2018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5EF4F63-1539-4301-A261-7847AD5C6A48}" type="slidenum">
              <a:rPr lang="es-MX" smtClean="0"/>
              <a:t>‹Nº›</a:t>
            </a:fld>
            <a:endParaRPr lang="es-MX"/>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F830F446-A0AE-4D42-9673-F8FF2878510B}" type="datetimeFigureOut">
              <a:rPr lang="es-MX" smtClean="0"/>
              <a:t>04/12/2018</a:t>
            </a:fld>
            <a:endParaRPr lang="es-MX"/>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5EF4F63-1539-4301-A261-7847AD5C6A48}" type="slidenum">
              <a:rPr lang="es-MX" smtClean="0"/>
              <a:t>‹Nº›</a:t>
            </a:fld>
            <a:endParaRPr lang="es-MX"/>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MX"/>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830F446-A0AE-4D42-9673-F8FF2878510B}" type="datetimeFigureOut">
              <a:rPr lang="es-MX" smtClean="0"/>
              <a:t>04/12/2018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5EF4F63-1539-4301-A261-7847AD5C6A48}" type="slidenum">
              <a:rPr lang="es-MX" smtClean="0"/>
              <a:t>‹Nº›</a:t>
            </a:fld>
            <a:endParaRPr lang="es-MX"/>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830F446-A0AE-4D42-9673-F8FF2878510B}" type="datetimeFigureOut">
              <a:rPr lang="es-MX" smtClean="0"/>
              <a:t>04/12/2018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5EF4F63-1539-4301-A261-7847AD5C6A48}" type="slidenum">
              <a:rPr lang="es-MX" smtClean="0"/>
              <a:t>‹Nº›</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30F446-A0AE-4D42-9673-F8FF2878510B}" type="datetimeFigureOut">
              <a:rPr lang="es-MX" smtClean="0"/>
              <a:t>04/12/2018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5EF4F63-1539-4301-A261-7847AD5C6A48}" type="slidenum">
              <a:rPr lang="es-MX" smtClean="0"/>
              <a:t>‹Nº›</a:t>
            </a:fld>
            <a:endParaRPr lang="es-MX"/>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830F446-A0AE-4D42-9673-F8FF2878510B}" type="datetimeFigureOut">
              <a:rPr lang="es-MX" smtClean="0"/>
              <a:t>04/12/2018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5EF4F63-1539-4301-A261-7847AD5C6A48}"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830F446-A0AE-4D42-9673-F8FF2878510B}" type="datetimeFigureOut">
              <a:rPr lang="es-MX" smtClean="0"/>
              <a:t>04/12/2018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5EF4F63-1539-4301-A261-7847AD5C6A48}" type="slidenum">
              <a:rPr lang="es-MX" smtClean="0"/>
              <a:t>‹Nº›</a:t>
            </a:fld>
            <a:endParaRPr lang="es-MX"/>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830F446-A0AE-4D42-9673-F8FF2878510B}" type="datetimeFigureOut">
              <a:rPr lang="es-MX" smtClean="0"/>
              <a:t>04/12/2018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5EF4F63-1539-4301-A261-7847AD5C6A48}" type="slidenum">
              <a:rPr lang="es-MX" smtClean="0"/>
              <a:t>‹Nº›</a:t>
            </a:fld>
            <a:endParaRPr lang="es-MX"/>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830F446-A0AE-4D42-9673-F8FF2878510B}" type="datetimeFigureOut">
              <a:rPr lang="es-MX" smtClean="0"/>
              <a:t>04/12/2018</a:t>
            </a:fld>
            <a:endParaRPr lang="es-MX"/>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MX"/>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5EF4F63-1539-4301-A261-7847AD5C6A48}" type="slidenum">
              <a:rPr lang="es-MX" smtClean="0"/>
              <a:t>‹Nº›</a:t>
            </a:fld>
            <a:endParaRPr lang="es-MX"/>
          </a:p>
        </p:txBody>
      </p:sp>
      <p:pic>
        <p:nvPicPr>
          <p:cNvPr id="10"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002"/>
            <a:ext cx="9171327" cy="686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oleObject" Target="../embeddings/oleObject5.bin"/><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png"/><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png"/><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png"/><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hyperlink" Target="Fabricaci&#243;n%20de%20un%20neum&#225;tico,.3g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Imagen relacionada">
            <a:extLst>
              <a:ext uri="{FF2B5EF4-FFF2-40B4-BE49-F238E27FC236}">
                <a16:creationId xmlns:a16="http://schemas.microsoft.com/office/drawing/2014/main" id="{FB2F087C-84D3-434E-BD15-9EA6BA38A67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26" b="94293" l="923" r="99077"/>
                    </a14:imgEffect>
                  </a14:imgLayer>
                </a14:imgProps>
              </a:ext>
              <a:ext uri="{28A0092B-C50C-407E-A947-70E740481C1C}">
                <a14:useLocalDpi xmlns:a14="http://schemas.microsoft.com/office/drawing/2010/main" val="0"/>
              </a:ext>
            </a:extLst>
          </a:blip>
          <a:srcRect l="3570" r="2109" b="40146"/>
          <a:stretch/>
        </p:blipFill>
        <p:spPr bwMode="auto">
          <a:xfrm>
            <a:off x="-1" y="2924944"/>
            <a:ext cx="9144000" cy="3597609"/>
          </a:xfrm>
          <a:prstGeom prst="rect">
            <a:avLst/>
          </a:prstGeom>
          <a:noFill/>
          <a:extLst>
            <a:ext uri="{909E8E84-426E-40DD-AFC4-6F175D3DCCD1}">
              <a14:hiddenFill xmlns:a14="http://schemas.microsoft.com/office/drawing/2010/main">
                <a:solidFill>
                  <a:srgbClr val="FFFFFF"/>
                </a:solidFill>
              </a14:hiddenFill>
            </a:ext>
          </a:extLst>
        </p:spPr>
      </p:pic>
      <p:sp>
        <p:nvSpPr>
          <p:cNvPr id="2" name="6 Rectángulo">
            <a:extLst>
              <a:ext uri="{FF2B5EF4-FFF2-40B4-BE49-F238E27FC236}">
                <a16:creationId xmlns:a16="http://schemas.microsoft.com/office/drawing/2014/main" id="{3320A23E-D3E3-4342-B038-0A1C1781FB63}"/>
              </a:ext>
            </a:extLst>
          </p:cNvPr>
          <p:cNvSpPr/>
          <p:nvPr/>
        </p:nvSpPr>
        <p:spPr>
          <a:xfrm>
            <a:off x="0" y="1988840"/>
            <a:ext cx="9144000" cy="1569660"/>
          </a:xfrm>
          <a:prstGeom prst="rect">
            <a:avLst/>
          </a:prstGeom>
          <a:noFill/>
        </p:spPr>
        <p:txBody>
          <a:bodyPr wrap="square" lIns="91440" tIns="45720" rIns="91440" bIns="45720">
            <a:spAutoFit/>
          </a:bodyPr>
          <a:lstStyle/>
          <a:p>
            <a:pPr algn="ctr"/>
            <a:r>
              <a:rPr lang="es-ES" sz="9600" b="1" dirty="0">
                <a:ln w="12700">
                  <a:solidFill>
                    <a:schemeClr val="accent3">
                      <a:lumMod val="50000"/>
                    </a:schemeClr>
                  </a:solidFill>
                  <a:prstDash val="solid"/>
                </a:ln>
                <a:solidFill>
                  <a:schemeClr val="bg1">
                    <a:lumMod val="50000"/>
                  </a:schemeClr>
                </a:solidFill>
                <a:effectLst>
                  <a:innerShdw blurRad="177800">
                    <a:schemeClr val="accent3">
                      <a:lumMod val="50000"/>
                    </a:schemeClr>
                  </a:innerShdw>
                </a:effectLst>
                <a:latin typeface="Richardson Brand Revolution Blo" panose="02000500000000000000" pitchFamily="2" charset="0"/>
              </a:rPr>
              <a:t>LLANTAS</a:t>
            </a:r>
          </a:p>
        </p:txBody>
      </p:sp>
      <p:pic>
        <p:nvPicPr>
          <p:cNvPr id="3" name="Imagen 2">
            <a:extLst>
              <a:ext uri="{FF2B5EF4-FFF2-40B4-BE49-F238E27FC236}">
                <a16:creationId xmlns:a16="http://schemas.microsoft.com/office/drawing/2014/main" id="{D7CA5107-0E6D-49BE-BFF4-F3DA04D05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653" y="188640"/>
            <a:ext cx="3520694" cy="936104"/>
          </a:xfrm>
          <a:prstGeom prst="rect">
            <a:avLst/>
          </a:prstGeom>
        </p:spPr>
      </p:pic>
      <p:sp>
        <p:nvSpPr>
          <p:cNvPr id="7" name="Elipse 6">
            <a:extLst>
              <a:ext uri="{FF2B5EF4-FFF2-40B4-BE49-F238E27FC236}">
                <a16:creationId xmlns:a16="http://schemas.microsoft.com/office/drawing/2014/main" id="{51C6CB39-1176-4EFA-A03C-731E918CFAE5}"/>
              </a:ext>
            </a:extLst>
          </p:cNvPr>
          <p:cNvSpPr/>
          <p:nvPr/>
        </p:nvSpPr>
        <p:spPr>
          <a:xfrm>
            <a:off x="899592" y="1247689"/>
            <a:ext cx="6984776" cy="4571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8" name="Grupo 7">
            <a:extLst>
              <a:ext uri="{FF2B5EF4-FFF2-40B4-BE49-F238E27FC236}">
                <a16:creationId xmlns:a16="http://schemas.microsoft.com/office/drawing/2014/main" id="{F28AC9AC-2916-496B-BBF0-AF0B7A915858}"/>
              </a:ext>
            </a:extLst>
          </p:cNvPr>
          <p:cNvGrpSpPr/>
          <p:nvPr/>
        </p:nvGrpSpPr>
        <p:grpSpPr>
          <a:xfrm>
            <a:off x="-1" y="6076655"/>
            <a:ext cx="9144001" cy="808729"/>
            <a:chOff x="-1" y="6021288"/>
            <a:chExt cx="9144001" cy="808729"/>
          </a:xfrm>
        </p:grpSpPr>
        <p:sp>
          <p:nvSpPr>
            <p:cNvPr id="9" name="Rectángulo 8">
              <a:extLst>
                <a:ext uri="{FF2B5EF4-FFF2-40B4-BE49-F238E27FC236}">
                  <a16:creationId xmlns:a16="http://schemas.microsoft.com/office/drawing/2014/main" id="{BE33E134-93CB-424D-A1C4-659BC60BF0DA}"/>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0" name="Grupo 9">
              <a:extLst>
                <a:ext uri="{FF2B5EF4-FFF2-40B4-BE49-F238E27FC236}">
                  <a16:creationId xmlns:a16="http://schemas.microsoft.com/office/drawing/2014/main" id="{A486A8D1-6138-494B-8F15-3C67C5EEA790}"/>
                </a:ext>
              </a:extLst>
            </p:cNvPr>
            <p:cNvGrpSpPr/>
            <p:nvPr/>
          </p:nvGrpSpPr>
          <p:grpSpPr>
            <a:xfrm>
              <a:off x="-1" y="6021288"/>
              <a:ext cx="9144001" cy="808729"/>
              <a:chOff x="-1" y="6049271"/>
              <a:chExt cx="9144001" cy="808729"/>
            </a:xfrm>
          </p:grpSpPr>
          <p:grpSp>
            <p:nvGrpSpPr>
              <p:cNvPr id="11" name="Grupo 10">
                <a:extLst>
                  <a:ext uri="{FF2B5EF4-FFF2-40B4-BE49-F238E27FC236}">
                    <a16:creationId xmlns:a16="http://schemas.microsoft.com/office/drawing/2014/main" id="{3DCF2B9C-2A40-4771-AF19-5D265D845C36}"/>
                  </a:ext>
                </a:extLst>
              </p:cNvPr>
              <p:cNvGrpSpPr/>
              <p:nvPr/>
            </p:nvGrpSpPr>
            <p:grpSpPr>
              <a:xfrm>
                <a:off x="-1" y="6053207"/>
                <a:ext cx="9144001" cy="439573"/>
                <a:chOff x="-204394" y="6053207"/>
                <a:chExt cx="10446817" cy="502203"/>
              </a:xfrm>
              <a:solidFill>
                <a:schemeClr val="tx1"/>
              </a:solidFill>
            </p:grpSpPr>
            <p:grpSp>
              <p:nvGrpSpPr>
                <p:cNvPr id="14" name="Grupo 13">
                  <a:extLst>
                    <a:ext uri="{FF2B5EF4-FFF2-40B4-BE49-F238E27FC236}">
                      <a16:creationId xmlns:a16="http://schemas.microsoft.com/office/drawing/2014/main" id="{F455EBC5-D1DE-43C5-89C4-645BA0612358}"/>
                    </a:ext>
                  </a:extLst>
                </p:cNvPr>
                <p:cNvGrpSpPr/>
                <p:nvPr/>
              </p:nvGrpSpPr>
              <p:grpSpPr>
                <a:xfrm>
                  <a:off x="-204394" y="6060271"/>
                  <a:ext cx="650327" cy="495139"/>
                  <a:chOff x="920152" y="6068873"/>
                  <a:chExt cx="650327" cy="495139"/>
                </a:xfrm>
                <a:grpFill/>
              </p:grpSpPr>
              <p:sp>
                <p:nvSpPr>
                  <p:cNvPr id="120" name="Rectángulo 119">
                    <a:extLst>
                      <a:ext uri="{FF2B5EF4-FFF2-40B4-BE49-F238E27FC236}">
                        <a16:creationId xmlns:a16="http://schemas.microsoft.com/office/drawing/2014/main" id="{4B0FE250-8CBC-459F-901E-F412E2779E5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1C5552AF-9171-4F2E-8EF0-8D1775CCAF9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F3C436FD-0615-408A-ACEC-76E326DBDB1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B5046C1C-B9DB-4B6D-A392-5EFC9E8F98D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Rectángulo 123">
                    <a:extLst>
                      <a:ext uri="{FF2B5EF4-FFF2-40B4-BE49-F238E27FC236}">
                        <a16:creationId xmlns:a16="http://schemas.microsoft.com/office/drawing/2014/main" id="{60969F0E-A025-4B68-B857-297FD0BA291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Rectángulo 124">
                    <a:extLst>
                      <a:ext uri="{FF2B5EF4-FFF2-40B4-BE49-F238E27FC236}">
                        <a16:creationId xmlns:a16="http://schemas.microsoft.com/office/drawing/2014/main" id="{79073332-5E8D-4F7E-A50A-2B07BCD748B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1F0D430C-9AD4-4391-BA73-E87AA3F468FA}"/>
                    </a:ext>
                  </a:extLst>
                </p:cNvPr>
                <p:cNvGrpSpPr/>
                <p:nvPr/>
              </p:nvGrpSpPr>
              <p:grpSpPr>
                <a:xfrm>
                  <a:off x="449132" y="6059388"/>
                  <a:ext cx="650327" cy="495139"/>
                  <a:chOff x="920152" y="6068873"/>
                  <a:chExt cx="650327" cy="495139"/>
                </a:xfrm>
                <a:grpFill/>
              </p:grpSpPr>
              <p:sp>
                <p:nvSpPr>
                  <p:cNvPr id="114" name="Rectángulo 113">
                    <a:extLst>
                      <a:ext uri="{FF2B5EF4-FFF2-40B4-BE49-F238E27FC236}">
                        <a16:creationId xmlns:a16="http://schemas.microsoft.com/office/drawing/2014/main" id="{6C656C60-4447-4469-8013-A495BA44F67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1E843FE0-C413-41EF-900F-683C9ABEE21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45039AF9-2EC3-477C-B8F7-D40D51D0CE0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22CC4289-0F7E-4C11-BC08-F4054E4C5F6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BBAF300E-C0B3-45BB-BA6F-7E11F10C6C6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83DF1B37-9459-44B0-9369-5C54E43E09A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C76C64BF-B7E5-46D8-8C75-33DD1C3A9806}"/>
                    </a:ext>
                  </a:extLst>
                </p:cNvPr>
                <p:cNvGrpSpPr/>
                <p:nvPr/>
              </p:nvGrpSpPr>
              <p:grpSpPr>
                <a:xfrm>
                  <a:off x="1102658" y="6059388"/>
                  <a:ext cx="650327" cy="495139"/>
                  <a:chOff x="920152" y="6068873"/>
                  <a:chExt cx="650327" cy="495139"/>
                </a:xfrm>
                <a:grpFill/>
              </p:grpSpPr>
              <p:sp>
                <p:nvSpPr>
                  <p:cNvPr id="108" name="Rectángulo 107">
                    <a:extLst>
                      <a:ext uri="{FF2B5EF4-FFF2-40B4-BE49-F238E27FC236}">
                        <a16:creationId xmlns:a16="http://schemas.microsoft.com/office/drawing/2014/main" id="{BEE716BA-8A3B-4B08-BDE2-E4504339A50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CDEB98DC-D363-4E64-A7FE-D5884AD0C3A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73A04F6F-D463-4EF4-AC6B-1E2A45BE4E8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F3123FF3-479A-4F8D-8658-D2766834C2C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F57385AE-3DA6-4CFA-8D73-AED42F83CD9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770D3404-806F-4A9B-9459-0A82B354498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421EFCAA-9AF8-40A5-8271-B869C4DCBF46}"/>
                    </a:ext>
                  </a:extLst>
                </p:cNvPr>
                <p:cNvGrpSpPr/>
                <p:nvPr/>
              </p:nvGrpSpPr>
              <p:grpSpPr>
                <a:xfrm>
                  <a:off x="1756184" y="6058505"/>
                  <a:ext cx="650327" cy="495139"/>
                  <a:chOff x="920152" y="6068873"/>
                  <a:chExt cx="650327" cy="495139"/>
                </a:xfrm>
                <a:grpFill/>
              </p:grpSpPr>
              <p:sp>
                <p:nvSpPr>
                  <p:cNvPr id="102" name="Rectángulo 101">
                    <a:extLst>
                      <a:ext uri="{FF2B5EF4-FFF2-40B4-BE49-F238E27FC236}">
                        <a16:creationId xmlns:a16="http://schemas.microsoft.com/office/drawing/2014/main" id="{FE8F383C-5EDE-477C-9F61-CA4F9F10FDE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FFD5CFC7-1228-4BA6-8953-2246C2AE02C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D28C2A47-92E9-45C9-9003-B51C64729FB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AEEF8960-30FA-436C-818B-940A6BAFEB6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9DF3C43-2643-4B80-BAB6-68536572A56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83588C3D-E944-461A-9797-4D737E6F7B1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0C53A823-C175-466B-8561-57D8823880AE}"/>
                    </a:ext>
                  </a:extLst>
                </p:cNvPr>
                <p:cNvGrpSpPr/>
                <p:nvPr/>
              </p:nvGrpSpPr>
              <p:grpSpPr>
                <a:xfrm>
                  <a:off x="2408110" y="6058505"/>
                  <a:ext cx="650327" cy="495139"/>
                  <a:chOff x="920152" y="6068873"/>
                  <a:chExt cx="650327" cy="495139"/>
                </a:xfrm>
                <a:grpFill/>
              </p:grpSpPr>
              <p:sp>
                <p:nvSpPr>
                  <p:cNvPr id="96" name="Rectángulo 95">
                    <a:extLst>
                      <a:ext uri="{FF2B5EF4-FFF2-40B4-BE49-F238E27FC236}">
                        <a16:creationId xmlns:a16="http://schemas.microsoft.com/office/drawing/2014/main" id="{C049134A-E933-4F02-8098-A18E03BD927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472DDB4B-FC69-47AD-BF1F-3E47E5738C5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1C473741-B072-498F-8BA1-40B64611882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651E7A8A-BB2D-4552-88BA-B306CF012CD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B2AEB217-98C3-4F0D-83D4-8F114C5EB68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CED35AE2-FEF2-48B8-9465-46A7FDE4EF6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1B86CD94-4FDF-43FF-813B-189F46D49769}"/>
                    </a:ext>
                  </a:extLst>
                </p:cNvPr>
                <p:cNvGrpSpPr/>
                <p:nvPr/>
              </p:nvGrpSpPr>
              <p:grpSpPr>
                <a:xfrm>
                  <a:off x="3061636" y="6057622"/>
                  <a:ext cx="650327" cy="495139"/>
                  <a:chOff x="920152" y="6068873"/>
                  <a:chExt cx="650327" cy="495139"/>
                </a:xfrm>
                <a:grpFill/>
              </p:grpSpPr>
              <p:sp>
                <p:nvSpPr>
                  <p:cNvPr id="90" name="Rectángulo 89">
                    <a:extLst>
                      <a:ext uri="{FF2B5EF4-FFF2-40B4-BE49-F238E27FC236}">
                        <a16:creationId xmlns:a16="http://schemas.microsoft.com/office/drawing/2014/main" id="{7725468C-883F-484C-936C-C0F5E9D2C69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C3094C49-5C24-49A0-AFD3-0D6E4953F7A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4687B67D-FD7D-4BAC-997E-92CE173C895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72BC4A29-C0E1-493A-B2DD-6830A10AD07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5CFA7F45-9793-4E24-9D23-578D2368520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1EB7AAFE-D997-452C-8F79-A5EA484F904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2E375F66-F8CB-4A7C-880A-09AE226FAF55}"/>
                    </a:ext>
                  </a:extLst>
                </p:cNvPr>
                <p:cNvGrpSpPr/>
                <p:nvPr/>
              </p:nvGrpSpPr>
              <p:grpSpPr>
                <a:xfrm>
                  <a:off x="3715162" y="6057622"/>
                  <a:ext cx="650327" cy="495139"/>
                  <a:chOff x="920152" y="6068873"/>
                  <a:chExt cx="650327" cy="495139"/>
                </a:xfrm>
                <a:grpFill/>
              </p:grpSpPr>
              <p:sp>
                <p:nvSpPr>
                  <p:cNvPr id="84" name="Rectángulo 83">
                    <a:extLst>
                      <a:ext uri="{FF2B5EF4-FFF2-40B4-BE49-F238E27FC236}">
                        <a16:creationId xmlns:a16="http://schemas.microsoft.com/office/drawing/2014/main" id="{A5DF61AE-4A86-403E-9DA1-8C36A07FAB8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C8A723DD-8F2F-4EC3-9BCA-18840BC70B1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02C8B535-5CF4-43B5-B940-5E5BD062735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30391D71-D6A3-4087-8C29-AD0B605792D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95973DED-C747-4CF9-A252-CBAFF3C8F46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2659946A-669F-4A70-94B6-754BF23EB71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03D764AA-1814-48FE-AA35-DDBA950EFD0E}"/>
                    </a:ext>
                  </a:extLst>
                </p:cNvPr>
                <p:cNvGrpSpPr/>
                <p:nvPr/>
              </p:nvGrpSpPr>
              <p:grpSpPr>
                <a:xfrm>
                  <a:off x="4368688" y="6056739"/>
                  <a:ext cx="650327" cy="495139"/>
                  <a:chOff x="920152" y="6068873"/>
                  <a:chExt cx="650327" cy="495139"/>
                </a:xfrm>
                <a:grpFill/>
              </p:grpSpPr>
              <p:sp>
                <p:nvSpPr>
                  <p:cNvPr id="78" name="Rectángulo 77">
                    <a:extLst>
                      <a:ext uri="{FF2B5EF4-FFF2-40B4-BE49-F238E27FC236}">
                        <a16:creationId xmlns:a16="http://schemas.microsoft.com/office/drawing/2014/main" id="{003859A7-047C-4E06-ADD1-E06B659C4E9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478D230F-3D5A-4520-9515-B43EB671609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52BD784D-0F4E-45AB-B0DA-0960CFB1ABD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5F1200EE-BA0D-4F18-AD95-E3F46BE251D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CD7E979D-4577-430A-9847-758927EE985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D5C5C6B6-DD98-4C3E-BD1D-2CB72CF02EE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DD83FEF3-63DF-427A-9440-E6A1C7D0C6C7}"/>
                    </a:ext>
                  </a:extLst>
                </p:cNvPr>
                <p:cNvGrpSpPr/>
                <p:nvPr/>
              </p:nvGrpSpPr>
              <p:grpSpPr>
                <a:xfrm>
                  <a:off x="5019014" y="6056739"/>
                  <a:ext cx="650327" cy="495139"/>
                  <a:chOff x="920152" y="6068873"/>
                  <a:chExt cx="650327" cy="495139"/>
                </a:xfrm>
                <a:grpFill/>
              </p:grpSpPr>
              <p:sp>
                <p:nvSpPr>
                  <p:cNvPr id="72" name="Rectángulo 71">
                    <a:extLst>
                      <a:ext uri="{FF2B5EF4-FFF2-40B4-BE49-F238E27FC236}">
                        <a16:creationId xmlns:a16="http://schemas.microsoft.com/office/drawing/2014/main" id="{5A827C2A-9E5E-4FED-A4E6-42CC1A559AD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378DA851-647D-4820-91C7-F36EE898DFA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57146AC9-2DF7-4EFC-AA6D-4E481C95A1F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7C535E44-38E2-4734-82FA-590E35AF0D9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7B604355-EDEA-4310-AE65-418B8753828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D98E52B3-6F80-419E-B8D2-3AF027D1D34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DD2CDB67-51E0-42DF-BB2C-58A6B3F87150}"/>
                    </a:ext>
                  </a:extLst>
                </p:cNvPr>
                <p:cNvGrpSpPr/>
                <p:nvPr/>
              </p:nvGrpSpPr>
              <p:grpSpPr>
                <a:xfrm>
                  <a:off x="5672540" y="6055856"/>
                  <a:ext cx="650327" cy="495139"/>
                  <a:chOff x="920152" y="6068873"/>
                  <a:chExt cx="650327" cy="495139"/>
                </a:xfrm>
                <a:grpFill/>
              </p:grpSpPr>
              <p:sp>
                <p:nvSpPr>
                  <p:cNvPr id="66" name="Rectángulo 65">
                    <a:extLst>
                      <a:ext uri="{FF2B5EF4-FFF2-40B4-BE49-F238E27FC236}">
                        <a16:creationId xmlns:a16="http://schemas.microsoft.com/office/drawing/2014/main" id="{48901C8F-3C01-4708-AC20-BB53EA04677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9BE2B8C1-C6BD-4C9F-A5F3-7EDAC731B8E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C475D169-D729-47F4-9AF6-EF903F12416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E1274EBE-9901-4A41-9CB5-5821428FD91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0084C544-C938-4CAE-893E-97FFFAA58C6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BFB236E3-3186-4B5E-9E79-D9A49940569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4D52A750-E638-48F6-93D3-10BA443CCBB0}"/>
                    </a:ext>
                  </a:extLst>
                </p:cNvPr>
                <p:cNvGrpSpPr/>
                <p:nvPr/>
              </p:nvGrpSpPr>
              <p:grpSpPr>
                <a:xfrm>
                  <a:off x="6326066" y="6055856"/>
                  <a:ext cx="650327" cy="495139"/>
                  <a:chOff x="920152" y="6068873"/>
                  <a:chExt cx="650327" cy="495139"/>
                </a:xfrm>
                <a:grpFill/>
              </p:grpSpPr>
              <p:sp>
                <p:nvSpPr>
                  <p:cNvPr id="60" name="Rectángulo 59">
                    <a:extLst>
                      <a:ext uri="{FF2B5EF4-FFF2-40B4-BE49-F238E27FC236}">
                        <a16:creationId xmlns:a16="http://schemas.microsoft.com/office/drawing/2014/main" id="{8FA741ED-7E93-46B0-9299-D84FE399CB0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F6E52E85-0EC1-466A-841E-99122519F2D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8A250E1A-6067-428E-91D1-A787F9E04BD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35C1B303-A503-4AD0-A24B-5FDC554644C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B8E409C8-7B4A-468D-A187-60CED10F5F9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543DA8AE-7600-4BE3-9BBA-E38DE598101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A6BAE38A-AA92-48BD-AC37-7E5E8BAED856}"/>
                    </a:ext>
                  </a:extLst>
                </p:cNvPr>
                <p:cNvGrpSpPr/>
                <p:nvPr/>
              </p:nvGrpSpPr>
              <p:grpSpPr>
                <a:xfrm>
                  <a:off x="6979592" y="6054973"/>
                  <a:ext cx="650327" cy="495139"/>
                  <a:chOff x="920152" y="6068873"/>
                  <a:chExt cx="650327" cy="495139"/>
                </a:xfrm>
                <a:grpFill/>
              </p:grpSpPr>
              <p:sp>
                <p:nvSpPr>
                  <p:cNvPr id="54" name="Rectángulo 53">
                    <a:extLst>
                      <a:ext uri="{FF2B5EF4-FFF2-40B4-BE49-F238E27FC236}">
                        <a16:creationId xmlns:a16="http://schemas.microsoft.com/office/drawing/2014/main" id="{D079E7A3-57CF-4D79-A8D1-44C621D1D38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A3899132-A1EB-4A06-ACB3-96ACFCA71F1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952449F5-A041-43A3-B1B5-72BC8B37723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24273DE2-7DFD-415F-8D16-174E564DF42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97DDBBF9-9D8F-4DE0-8C79-70F7A1EABB2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5043B5D8-4F89-4FB1-A57E-3D5DEEE7823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05C4BE9D-39D7-49D7-8D13-4104398C03CE}"/>
                    </a:ext>
                  </a:extLst>
                </p:cNvPr>
                <p:cNvGrpSpPr/>
                <p:nvPr/>
              </p:nvGrpSpPr>
              <p:grpSpPr>
                <a:xfrm>
                  <a:off x="7631518" y="6054973"/>
                  <a:ext cx="650327" cy="495139"/>
                  <a:chOff x="920152" y="6068873"/>
                  <a:chExt cx="650327" cy="495139"/>
                </a:xfrm>
                <a:grpFill/>
              </p:grpSpPr>
              <p:sp>
                <p:nvSpPr>
                  <p:cNvPr id="48" name="Rectángulo 47">
                    <a:extLst>
                      <a:ext uri="{FF2B5EF4-FFF2-40B4-BE49-F238E27FC236}">
                        <a16:creationId xmlns:a16="http://schemas.microsoft.com/office/drawing/2014/main" id="{0D28BA3D-37C5-4737-AF91-F43732F9ECB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8D9DB2BB-EADA-4CC0-9F03-8BFC65213F4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49EC81C7-2495-4314-99F1-3BFC98F1607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CD965E60-48F5-4FDD-974F-07772549ADB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D9A7F649-D34A-405A-9932-6DD9BB715B6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281146A6-3671-4E04-BA1B-392885DA26E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21EC6161-EFC6-4BB4-BF56-126700F68F55}"/>
                    </a:ext>
                  </a:extLst>
                </p:cNvPr>
                <p:cNvGrpSpPr/>
                <p:nvPr/>
              </p:nvGrpSpPr>
              <p:grpSpPr>
                <a:xfrm>
                  <a:off x="8285044" y="6054090"/>
                  <a:ext cx="650327" cy="495139"/>
                  <a:chOff x="920152" y="6068873"/>
                  <a:chExt cx="650327" cy="495139"/>
                </a:xfrm>
                <a:grpFill/>
              </p:grpSpPr>
              <p:sp>
                <p:nvSpPr>
                  <p:cNvPr id="42" name="Rectángulo 41">
                    <a:extLst>
                      <a:ext uri="{FF2B5EF4-FFF2-40B4-BE49-F238E27FC236}">
                        <a16:creationId xmlns:a16="http://schemas.microsoft.com/office/drawing/2014/main" id="{9E87B1E7-1779-4B16-940A-A8A4816EF1C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F25334CE-43AD-4B72-B3C5-8E23AFEBFBF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5081F0DC-19B3-462D-BECF-5A681CEAD53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4178912E-A8A5-4F80-8077-A6AB2DF007E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BC3BD901-E08B-4D58-8278-EEA29843555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A3D681F2-AE67-438C-993F-D53A816E31E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8" name="Grupo 27">
                  <a:extLst>
                    <a:ext uri="{FF2B5EF4-FFF2-40B4-BE49-F238E27FC236}">
                      <a16:creationId xmlns:a16="http://schemas.microsoft.com/office/drawing/2014/main" id="{EE167E51-F6DC-441E-A162-B6A161E04A0E}"/>
                    </a:ext>
                  </a:extLst>
                </p:cNvPr>
                <p:cNvGrpSpPr/>
                <p:nvPr/>
              </p:nvGrpSpPr>
              <p:grpSpPr>
                <a:xfrm>
                  <a:off x="8938570" y="6054090"/>
                  <a:ext cx="650327" cy="495139"/>
                  <a:chOff x="920152" y="6068873"/>
                  <a:chExt cx="650327" cy="495139"/>
                </a:xfrm>
                <a:grpFill/>
              </p:grpSpPr>
              <p:sp>
                <p:nvSpPr>
                  <p:cNvPr id="36" name="Rectángulo 35">
                    <a:extLst>
                      <a:ext uri="{FF2B5EF4-FFF2-40B4-BE49-F238E27FC236}">
                        <a16:creationId xmlns:a16="http://schemas.microsoft.com/office/drawing/2014/main" id="{BBF5936F-998B-4D08-BD4E-FF6BBD96F26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55F2AFB0-51B8-49F7-9C6C-4301F45BF01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1AC69BC8-29B5-4C15-B089-A81828E4F4A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34FCE075-FCFC-481E-A686-83C3C55FBD8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FCADA100-A18E-4352-8A6B-AAEFEB5101B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28D5E9D4-1F53-4CA6-AC32-FD9BD2DA0FD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9" name="Grupo 28">
                  <a:extLst>
                    <a:ext uri="{FF2B5EF4-FFF2-40B4-BE49-F238E27FC236}">
                      <a16:creationId xmlns:a16="http://schemas.microsoft.com/office/drawing/2014/main" id="{5910625B-27C3-4C53-B525-EAF772A43737}"/>
                    </a:ext>
                  </a:extLst>
                </p:cNvPr>
                <p:cNvGrpSpPr/>
                <p:nvPr/>
              </p:nvGrpSpPr>
              <p:grpSpPr>
                <a:xfrm>
                  <a:off x="9592096" y="6053207"/>
                  <a:ext cx="650327" cy="495139"/>
                  <a:chOff x="920152" y="6068873"/>
                  <a:chExt cx="650327" cy="495139"/>
                </a:xfrm>
                <a:grpFill/>
              </p:grpSpPr>
              <p:sp>
                <p:nvSpPr>
                  <p:cNvPr id="30" name="Rectángulo 29">
                    <a:extLst>
                      <a:ext uri="{FF2B5EF4-FFF2-40B4-BE49-F238E27FC236}">
                        <a16:creationId xmlns:a16="http://schemas.microsoft.com/office/drawing/2014/main" id="{976790E1-A2A1-489C-8A4F-AFE9BAA8B8B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3D6E3647-8B20-4E33-8D50-DC78CD2795F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CFF80591-D751-49CE-B2A3-71CE957D68C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2A371D45-BB99-4E5F-9177-4B7484B58DB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BE3814D2-6697-465C-8342-E2C5CBEEB3F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C94B3318-0BF7-4BAD-9C5F-AE8347732A3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2" name="Rectángulo 11">
                <a:extLst>
                  <a:ext uri="{FF2B5EF4-FFF2-40B4-BE49-F238E27FC236}">
                    <a16:creationId xmlns:a16="http://schemas.microsoft.com/office/drawing/2014/main" id="{33DFE2CA-3151-48A0-B735-F9C9628CA337}"/>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Conector recto 12">
                <a:extLst>
                  <a:ext uri="{FF2B5EF4-FFF2-40B4-BE49-F238E27FC236}">
                    <a16:creationId xmlns:a16="http://schemas.microsoft.com/office/drawing/2014/main" id="{F6C89D7B-FD46-4742-A15E-6B2B0F7F13F7}"/>
                  </a:ext>
                </a:extLst>
              </p:cNvPr>
              <p:cNvCxnSpPr>
                <a:stCxn id="120"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60467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 name="Rectángulo 165">
            <a:extLst>
              <a:ext uri="{FF2B5EF4-FFF2-40B4-BE49-F238E27FC236}">
                <a16:creationId xmlns:a16="http://schemas.microsoft.com/office/drawing/2014/main" id="{525D78E6-6740-408B-B23B-41F0657DB327}"/>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0" name="Object 3"/>
          <p:cNvGraphicFramePr>
            <a:graphicFrameLocks noChangeAspect="1"/>
          </p:cNvGraphicFramePr>
          <p:nvPr/>
        </p:nvGraphicFramePr>
        <p:xfrm>
          <a:off x="152400" y="1504950"/>
          <a:ext cx="7391400" cy="4379913"/>
        </p:xfrm>
        <a:graphic>
          <a:graphicData uri="http://schemas.openxmlformats.org/presentationml/2006/ole">
            <mc:AlternateContent xmlns:mc="http://schemas.openxmlformats.org/markup-compatibility/2006">
              <mc:Choice xmlns:v="urn:schemas-microsoft-com:vml" Requires="v">
                <p:oleObj spid="_x0000_s2052" name="PhotoStyler Image" r:id="rId3" imgW="10047619" imgH="5952381" progId="PhotoStylerImage">
                  <p:embed/>
                </p:oleObj>
              </mc:Choice>
              <mc:Fallback>
                <p:oleObj name="PhotoStyler Image" r:id="rId3" imgW="10047619" imgH="5952381" progId="PhotoStylerImage">
                  <p:embed/>
                  <p:pic>
                    <p:nvPicPr>
                      <p:cNvPr id="20" name="Object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04950"/>
                        <a:ext cx="73914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 name="Group 4"/>
          <p:cNvGrpSpPr>
            <a:grpSpLocks/>
          </p:cNvGrpSpPr>
          <p:nvPr/>
        </p:nvGrpSpPr>
        <p:grpSpPr bwMode="auto">
          <a:xfrm>
            <a:off x="1157288" y="4191000"/>
            <a:ext cx="74612" cy="1447800"/>
            <a:chOff x="2376" y="2505"/>
            <a:chExt cx="51" cy="1215"/>
          </a:xfrm>
        </p:grpSpPr>
        <p:sp>
          <p:nvSpPr>
            <p:cNvPr id="22" name="Line 5"/>
            <p:cNvSpPr>
              <a:spLocks noChangeShapeType="1"/>
            </p:cNvSpPr>
            <p:nvPr/>
          </p:nvSpPr>
          <p:spPr bwMode="auto">
            <a:xfrm>
              <a:off x="2403" y="2520"/>
              <a:ext cx="0" cy="120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23" name="Oval 6"/>
            <p:cNvSpPr>
              <a:spLocks noChangeArrowheads="1"/>
            </p:cNvSpPr>
            <p:nvPr/>
          </p:nvSpPr>
          <p:spPr bwMode="auto">
            <a:xfrm flipV="1">
              <a:off x="2377" y="2505"/>
              <a:ext cx="50" cy="48"/>
            </a:xfrm>
            <a:prstGeom prst="ellipse">
              <a:avLst/>
            </a:prstGeom>
            <a:solidFill>
              <a:schemeClr val="accent2"/>
            </a:solidFill>
            <a:ln w="12700">
              <a:solidFill>
                <a:srgbClr val="FF0000"/>
              </a:solidFill>
              <a:round/>
              <a:headEnd/>
              <a:tailEnd/>
            </a:ln>
          </p:spPr>
          <p:txBody>
            <a:bodyPr wrap="none" anchor="ctr"/>
            <a:lstStyle/>
            <a:p>
              <a:endParaRPr lang="es-MX"/>
            </a:p>
          </p:txBody>
        </p:sp>
        <p:sp>
          <p:nvSpPr>
            <p:cNvPr id="24" name="Oval 7"/>
            <p:cNvSpPr>
              <a:spLocks noChangeArrowheads="1"/>
            </p:cNvSpPr>
            <p:nvPr/>
          </p:nvSpPr>
          <p:spPr bwMode="auto">
            <a:xfrm flipV="1">
              <a:off x="2376" y="2628"/>
              <a:ext cx="50" cy="48"/>
            </a:xfrm>
            <a:prstGeom prst="ellipse">
              <a:avLst/>
            </a:prstGeom>
            <a:solidFill>
              <a:schemeClr val="accent2"/>
            </a:solidFill>
            <a:ln w="12700">
              <a:solidFill>
                <a:srgbClr val="FF0000"/>
              </a:solidFill>
              <a:round/>
              <a:headEnd/>
              <a:tailEnd/>
            </a:ln>
          </p:spPr>
          <p:txBody>
            <a:bodyPr wrap="none" anchor="ctr"/>
            <a:lstStyle/>
            <a:p>
              <a:endParaRPr lang="es-MX"/>
            </a:p>
          </p:txBody>
        </p:sp>
      </p:grpSp>
      <p:sp>
        <p:nvSpPr>
          <p:cNvPr id="25" name="Text Box 8"/>
          <p:cNvSpPr txBox="1">
            <a:spLocks noChangeArrowheads="1"/>
          </p:cNvSpPr>
          <p:nvPr/>
        </p:nvSpPr>
        <p:spPr bwMode="auto">
          <a:xfrm>
            <a:off x="304800" y="56388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a:r>
              <a:rPr lang="pt-BR" sz="1400" b="0" i="1">
                <a:latin typeface="Arial Black" pitchFamily="34" charset="0"/>
              </a:rPr>
              <a:t>Carcasa / Liner</a:t>
            </a:r>
            <a:r>
              <a:rPr lang="pt-BR" sz="1400" b="0">
                <a:latin typeface="Arial Black" pitchFamily="34" charset="0"/>
              </a:rPr>
              <a:t> </a:t>
            </a:r>
          </a:p>
        </p:txBody>
      </p:sp>
      <p:sp>
        <p:nvSpPr>
          <p:cNvPr id="26" name="Freeform 9"/>
          <p:cNvSpPr>
            <a:spLocks/>
          </p:cNvSpPr>
          <p:nvPr/>
        </p:nvSpPr>
        <p:spPr bwMode="auto">
          <a:xfrm>
            <a:off x="777875" y="1733550"/>
            <a:ext cx="2152650" cy="1119188"/>
          </a:xfrm>
          <a:custGeom>
            <a:avLst/>
            <a:gdLst>
              <a:gd name="T0" fmla="*/ 1356 w 1356"/>
              <a:gd name="T1" fmla="*/ 705 h 705"/>
              <a:gd name="T2" fmla="*/ 1356 w 1356"/>
              <a:gd name="T3" fmla="*/ 0 h 705"/>
              <a:gd name="T4" fmla="*/ 0 w 1356"/>
              <a:gd name="T5" fmla="*/ 0 h 705"/>
              <a:gd name="T6" fmla="*/ 0 60000 65536"/>
              <a:gd name="T7" fmla="*/ 0 60000 65536"/>
              <a:gd name="T8" fmla="*/ 0 60000 65536"/>
              <a:gd name="T9" fmla="*/ 0 w 1356"/>
              <a:gd name="T10" fmla="*/ 0 h 705"/>
              <a:gd name="T11" fmla="*/ 1356 w 1356"/>
              <a:gd name="T12" fmla="*/ 705 h 705"/>
            </a:gdLst>
            <a:ahLst/>
            <a:cxnLst>
              <a:cxn ang="T6">
                <a:pos x="T0" y="T1"/>
              </a:cxn>
              <a:cxn ang="T7">
                <a:pos x="T2" y="T3"/>
              </a:cxn>
              <a:cxn ang="T8">
                <a:pos x="T4" y="T5"/>
              </a:cxn>
            </a:cxnLst>
            <a:rect l="T9" t="T10" r="T11" b="T12"/>
            <a:pathLst>
              <a:path w="1356" h="705">
                <a:moveTo>
                  <a:pt x="1356" y="705"/>
                </a:moveTo>
                <a:lnTo>
                  <a:pt x="1356" y="0"/>
                </a:lnTo>
                <a:lnTo>
                  <a:pt x="0" y="0"/>
                </a:lnTo>
              </a:path>
            </a:pathLst>
          </a:custGeom>
          <a:noFill/>
          <a:ln w="127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27" name="Text Box 10"/>
          <p:cNvSpPr txBox="1">
            <a:spLocks noChangeArrowheads="1"/>
          </p:cNvSpPr>
          <p:nvPr/>
        </p:nvSpPr>
        <p:spPr bwMode="auto">
          <a:xfrm>
            <a:off x="720725" y="1416050"/>
            <a:ext cx="2403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pt-BR" sz="1400" b="0" i="1">
                <a:latin typeface="Arial Black" pitchFamily="34" charset="0"/>
              </a:rPr>
              <a:t>Cinturones de acero</a:t>
            </a:r>
            <a:endParaRPr lang="pt-BR" sz="1400" b="0">
              <a:latin typeface="Arial Black" pitchFamily="34" charset="0"/>
            </a:endParaRPr>
          </a:p>
        </p:txBody>
      </p:sp>
      <p:sp>
        <p:nvSpPr>
          <p:cNvPr id="28" name="Oval 11"/>
          <p:cNvSpPr>
            <a:spLocks noChangeArrowheads="1"/>
          </p:cNvSpPr>
          <p:nvPr/>
        </p:nvSpPr>
        <p:spPr bwMode="auto">
          <a:xfrm flipV="1">
            <a:off x="2892425" y="2819400"/>
            <a:ext cx="79375" cy="76200"/>
          </a:xfrm>
          <a:prstGeom prst="ellipse">
            <a:avLst/>
          </a:prstGeom>
          <a:solidFill>
            <a:schemeClr val="accent2"/>
          </a:solidFill>
          <a:ln w="12700">
            <a:solidFill>
              <a:srgbClr val="FF0000"/>
            </a:solidFill>
            <a:round/>
            <a:headEnd/>
            <a:tailEnd/>
          </a:ln>
        </p:spPr>
        <p:txBody>
          <a:bodyPr wrap="none" anchor="ctr"/>
          <a:lstStyle/>
          <a:p>
            <a:endParaRPr lang="es-MX"/>
          </a:p>
        </p:txBody>
      </p:sp>
      <p:sp>
        <p:nvSpPr>
          <p:cNvPr id="29" name="Oval 12"/>
          <p:cNvSpPr>
            <a:spLocks noChangeArrowheads="1"/>
          </p:cNvSpPr>
          <p:nvPr/>
        </p:nvSpPr>
        <p:spPr bwMode="auto">
          <a:xfrm flipV="1">
            <a:off x="2887663" y="2543175"/>
            <a:ext cx="79375" cy="76200"/>
          </a:xfrm>
          <a:prstGeom prst="ellipse">
            <a:avLst/>
          </a:prstGeom>
          <a:solidFill>
            <a:schemeClr val="accent2"/>
          </a:solidFill>
          <a:ln w="12700">
            <a:solidFill>
              <a:srgbClr val="FF0000"/>
            </a:solidFill>
            <a:round/>
            <a:headEnd/>
            <a:tailEnd/>
          </a:ln>
        </p:spPr>
        <p:txBody>
          <a:bodyPr wrap="none" anchor="ctr"/>
          <a:lstStyle/>
          <a:p>
            <a:endParaRPr lang="es-MX"/>
          </a:p>
        </p:txBody>
      </p:sp>
      <p:sp>
        <p:nvSpPr>
          <p:cNvPr id="30" name="Freeform 13"/>
          <p:cNvSpPr>
            <a:spLocks/>
          </p:cNvSpPr>
          <p:nvPr/>
        </p:nvSpPr>
        <p:spPr bwMode="auto">
          <a:xfrm flipH="1">
            <a:off x="4457700" y="1308100"/>
            <a:ext cx="2552700" cy="795338"/>
          </a:xfrm>
          <a:custGeom>
            <a:avLst/>
            <a:gdLst>
              <a:gd name="T0" fmla="*/ 1356 w 1356"/>
              <a:gd name="T1" fmla="*/ 705 h 705"/>
              <a:gd name="T2" fmla="*/ 1356 w 1356"/>
              <a:gd name="T3" fmla="*/ 0 h 705"/>
              <a:gd name="T4" fmla="*/ 0 w 1356"/>
              <a:gd name="T5" fmla="*/ 0 h 705"/>
              <a:gd name="T6" fmla="*/ 0 60000 65536"/>
              <a:gd name="T7" fmla="*/ 0 60000 65536"/>
              <a:gd name="T8" fmla="*/ 0 60000 65536"/>
              <a:gd name="T9" fmla="*/ 0 w 1356"/>
              <a:gd name="T10" fmla="*/ 0 h 705"/>
              <a:gd name="T11" fmla="*/ 1356 w 1356"/>
              <a:gd name="T12" fmla="*/ 705 h 705"/>
            </a:gdLst>
            <a:ahLst/>
            <a:cxnLst>
              <a:cxn ang="T6">
                <a:pos x="T0" y="T1"/>
              </a:cxn>
              <a:cxn ang="T7">
                <a:pos x="T2" y="T3"/>
              </a:cxn>
              <a:cxn ang="T8">
                <a:pos x="T4" y="T5"/>
              </a:cxn>
            </a:cxnLst>
            <a:rect l="T9" t="T10" r="T11" b="T12"/>
            <a:pathLst>
              <a:path w="1356" h="705">
                <a:moveTo>
                  <a:pt x="1356" y="705"/>
                </a:moveTo>
                <a:lnTo>
                  <a:pt x="1356" y="0"/>
                </a:lnTo>
                <a:lnTo>
                  <a:pt x="0" y="0"/>
                </a:lnTo>
              </a:path>
            </a:pathLst>
          </a:custGeom>
          <a:noFill/>
          <a:ln w="127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1" name="Text Box 14"/>
          <p:cNvSpPr txBox="1">
            <a:spLocks noChangeArrowheads="1"/>
          </p:cNvSpPr>
          <p:nvPr/>
        </p:nvSpPr>
        <p:spPr bwMode="auto">
          <a:xfrm>
            <a:off x="4343400" y="10668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pt-BR" sz="1400" b="0" i="1">
                <a:latin typeface="Arial Black" pitchFamily="34" charset="0"/>
              </a:rPr>
              <a:t>Banda de Rodamiento (piso)</a:t>
            </a:r>
            <a:r>
              <a:rPr lang="pt-BR" sz="1400" b="0">
                <a:latin typeface="Arial Black" pitchFamily="34" charset="0"/>
              </a:rPr>
              <a:t> </a:t>
            </a:r>
          </a:p>
        </p:txBody>
      </p:sp>
      <p:sp>
        <p:nvSpPr>
          <p:cNvPr id="32" name="Oval 15"/>
          <p:cNvSpPr>
            <a:spLocks noChangeArrowheads="1"/>
          </p:cNvSpPr>
          <p:nvPr/>
        </p:nvSpPr>
        <p:spPr bwMode="auto">
          <a:xfrm flipV="1">
            <a:off x="4419600" y="2055813"/>
            <a:ext cx="79375" cy="76200"/>
          </a:xfrm>
          <a:prstGeom prst="ellipse">
            <a:avLst/>
          </a:prstGeom>
          <a:solidFill>
            <a:schemeClr val="accent2"/>
          </a:solidFill>
          <a:ln w="12700">
            <a:solidFill>
              <a:srgbClr val="FF0000"/>
            </a:solidFill>
            <a:round/>
            <a:headEnd/>
            <a:tailEnd/>
          </a:ln>
        </p:spPr>
        <p:txBody>
          <a:bodyPr wrap="none" anchor="ctr"/>
          <a:lstStyle/>
          <a:p>
            <a:endParaRPr lang="es-MX"/>
          </a:p>
        </p:txBody>
      </p:sp>
      <p:sp>
        <p:nvSpPr>
          <p:cNvPr id="33" name="Oval 16"/>
          <p:cNvSpPr>
            <a:spLocks noChangeArrowheads="1"/>
          </p:cNvSpPr>
          <p:nvPr/>
        </p:nvSpPr>
        <p:spPr bwMode="auto">
          <a:xfrm flipV="1">
            <a:off x="4419600" y="1912938"/>
            <a:ext cx="79375" cy="76200"/>
          </a:xfrm>
          <a:prstGeom prst="ellipse">
            <a:avLst/>
          </a:prstGeom>
          <a:solidFill>
            <a:schemeClr val="accent2"/>
          </a:solidFill>
          <a:ln w="12700">
            <a:solidFill>
              <a:srgbClr val="FF0000"/>
            </a:solidFill>
            <a:round/>
            <a:headEnd/>
            <a:tailEnd/>
          </a:ln>
        </p:spPr>
        <p:txBody>
          <a:bodyPr wrap="none" anchor="ctr"/>
          <a:lstStyle/>
          <a:p>
            <a:endParaRPr lang="es-MX"/>
          </a:p>
        </p:txBody>
      </p:sp>
      <p:sp>
        <p:nvSpPr>
          <p:cNvPr id="34" name="Text Box 17"/>
          <p:cNvSpPr txBox="1">
            <a:spLocks noChangeArrowheads="1"/>
          </p:cNvSpPr>
          <p:nvPr/>
        </p:nvSpPr>
        <p:spPr bwMode="auto">
          <a:xfrm>
            <a:off x="3509963" y="4205288"/>
            <a:ext cx="823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es-ES_tradnl" sz="1400" b="0">
              <a:latin typeface="Arial Black" pitchFamily="34" charset="0"/>
            </a:endParaRPr>
          </a:p>
        </p:txBody>
      </p:sp>
      <p:sp>
        <p:nvSpPr>
          <p:cNvPr id="35" name="Freeform 18"/>
          <p:cNvSpPr>
            <a:spLocks/>
          </p:cNvSpPr>
          <p:nvPr/>
        </p:nvSpPr>
        <p:spPr bwMode="auto">
          <a:xfrm>
            <a:off x="4144963" y="4752975"/>
            <a:ext cx="933450" cy="404813"/>
          </a:xfrm>
          <a:custGeom>
            <a:avLst/>
            <a:gdLst>
              <a:gd name="T0" fmla="*/ 0 w 588"/>
              <a:gd name="T1" fmla="*/ 0 h 120"/>
              <a:gd name="T2" fmla="*/ 135 w 588"/>
              <a:gd name="T3" fmla="*/ 120 h 120"/>
              <a:gd name="T4" fmla="*/ 588 w 588"/>
              <a:gd name="T5" fmla="*/ 120 h 120"/>
              <a:gd name="T6" fmla="*/ 0 60000 65536"/>
              <a:gd name="T7" fmla="*/ 0 60000 65536"/>
              <a:gd name="T8" fmla="*/ 0 60000 65536"/>
              <a:gd name="T9" fmla="*/ 0 w 588"/>
              <a:gd name="T10" fmla="*/ 0 h 120"/>
              <a:gd name="T11" fmla="*/ 588 w 588"/>
              <a:gd name="T12" fmla="*/ 120 h 120"/>
            </a:gdLst>
            <a:ahLst/>
            <a:cxnLst>
              <a:cxn ang="T6">
                <a:pos x="T0" y="T1"/>
              </a:cxn>
              <a:cxn ang="T7">
                <a:pos x="T2" y="T3"/>
              </a:cxn>
              <a:cxn ang="T8">
                <a:pos x="T4" y="T5"/>
              </a:cxn>
            </a:cxnLst>
            <a:rect l="T9" t="T10" r="T11" b="T12"/>
            <a:pathLst>
              <a:path w="588" h="120">
                <a:moveTo>
                  <a:pt x="0" y="0"/>
                </a:moveTo>
                <a:lnTo>
                  <a:pt x="135" y="120"/>
                </a:lnTo>
                <a:lnTo>
                  <a:pt x="588" y="120"/>
                </a:lnTo>
              </a:path>
            </a:pathLst>
          </a:custGeom>
          <a:noFill/>
          <a:ln w="127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 name="Oval 19"/>
          <p:cNvSpPr>
            <a:spLocks noChangeArrowheads="1"/>
          </p:cNvSpPr>
          <p:nvPr/>
        </p:nvSpPr>
        <p:spPr bwMode="auto">
          <a:xfrm flipV="1">
            <a:off x="4121150" y="4724400"/>
            <a:ext cx="79375" cy="76200"/>
          </a:xfrm>
          <a:prstGeom prst="ellipse">
            <a:avLst/>
          </a:prstGeom>
          <a:solidFill>
            <a:schemeClr val="accent2"/>
          </a:solidFill>
          <a:ln w="12700">
            <a:solidFill>
              <a:srgbClr val="FF0000"/>
            </a:solidFill>
            <a:round/>
            <a:headEnd/>
            <a:tailEnd/>
          </a:ln>
        </p:spPr>
        <p:txBody>
          <a:bodyPr wrap="none" anchor="ctr"/>
          <a:lstStyle/>
          <a:p>
            <a:endParaRPr lang="es-MX"/>
          </a:p>
        </p:txBody>
      </p:sp>
      <p:sp>
        <p:nvSpPr>
          <p:cNvPr id="37" name="Text Box 20"/>
          <p:cNvSpPr txBox="1">
            <a:spLocks noChangeArrowheads="1"/>
          </p:cNvSpPr>
          <p:nvPr/>
        </p:nvSpPr>
        <p:spPr bwMode="auto">
          <a:xfrm>
            <a:off x="4267200" y="4911725"/>
            <a:ext cx="162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b="1">
                <a:solidFill>
                  <a:schemeClr val="tx1"/>
                </a:solidFill>
                <a:latin typeface="Arial" pitchFamily="34" charset="0"/>
              </a:defRPr>
            </a:lvl1pPr>
            <a:lvl2pPr marL="742950" indent="-285750" defTabSz="762000" eaLnBrk="0" hangingPunct="0">
              <a:defRPr b="1">
                <a:solidFill>
                  <a:schemeClr val="tx1"/>
                </a:solidFill>
                <a:latin typeface="Arial" pitchFamily="34" charset="0"/>
              </a:defRPr>
            </a:lvl2pPr>
            <a:lvl3pPr marL="1143000" indent="-228600" defTabSz="762000" eaLnBrk="0" hangingPunct="0">
              <a:defRPr b="1">
                <a:solidFill>
                  <a:schemeClr val="tx1"/>
                </a:solidFill>
                <a:latin typeface="Arial" pitchFamily="34" charset="0"/>
              </a:defRPr>
            </a:lvl3pPr>
            <a:lvl4pPr marL="1600200" indent="-228600" defTabSz="762000" eaLnBrk="0" hangingPunct="0">
              <a:defRPr b="1">
                <a:solidFill>
                  <a:schemeClr val="tx1"/>
                </a:solidFill>
                <a:latin typeface="Arial" pitchFamily="34" charset="0"/>
              </a:defRPr>
            </a:lvl4pPr>
            <a:lvl5pPr marL="2057400" indent="-228600" defTabSz="762000" eaLnBrk="0" hangingPunct="0">
              <a:defRPr b="1">
                <a:solidFill>
                  <a:schemeClr val="tx1"/>
                </a:solidFill>
                <a:latin typeface="Arial" pitchFamily="34" charset="0"/>
              </a:defRPr>
            </a:lvl5pPr>
            <a:lvl6pPr marL="2514600" indent="-228600" defTabSz="762000" eaLnBrk="0" fontAlgn="base" hangingPunct="0">
              <a:spcBef>
                <a:spcPct val="0"/>
              </a:spcBef>
              <a:spcAft>
                <a:spcPct val="0"/>
              </a:spcAft>
              <a:defRPr b="1">
                <a:solidFill>
                  <a:schemeClr val="tx1"/>
                </a:solidFill>
                <a:latin typeface="Arial" pitchFamily="34" charset="0"/>
              </a:defRPr>
            </a:lvl6pPr>
            <a:lvl7pPr marL="2971800" indent="-228600" defTabSz="762000" eaLnBrk="0" fontAlgn="base" hangingPunct="0">
              <a:spcBef>
                <a:spcPct val="0"/>
              </a:spcBef>
              <a:spcAft>
                <a:spcPct val="0"/>
              </a:spcAft>
              <a:defRPr b="1">
                <a:solidFill>
                  <a:schemeClr val="tx1"/>
                </a:solidFill>
                <a:latin typeface="Arial" pitchFamily="34" charset="0"/>
              </a:defRPr>
            </a:lvl7pPr>
            <a:lvl8pPr marL="3429000" indent="-228600" defTabSz="762000" eaLnBrk="0" fontAlgn="base" hangingPunct="0">
              <a:spcBef>
                <a:spcPct val="0"/>
              </a:spcBef>
              <a:spcAft>
                <a:spcPct val="0"/>
              </a:spcAft>
              <a:defRPr b="1">
                <a:solidFill>
                  <a:schemeClr val="tx1"/>
                </a:solidFill>
                <a:latin typeface="Arial" pitchFamily="34" charset="0"/>
              </a:defRPr>
            </a:lvl8pPr>
            <a:lvl9pPr marL="3886200" indent="-228600" defTabSz="762000" eaLnBrk="0" fontAlgn="base" hangingPunct="0">
              <a:spcBef>
                <a:spcPct val="0"/>
              </a:spcBef>
              <a:spcAft>
                <a:spcPct val="0"/>
              </a:spcAft>
              <a:defRPr b="1">
                <a:solidFill>
                  <a:schemeClr val="tx1"/>
                </a:solidFill>
                <a:latin typeface="Arial" pitchFamily="34" charset="0"/>
              </a:defRPr>
            </a:lvl9pPr>
          </a:lstStyle>
          <a:p>
            <a:pPr algn="ctr"/>
            <a:r>
              <a:rPr lang="pt-BR" sz="1400" b="0" i="1">
                <a:latin typeface="Arial Black" pitchFamily="34" charset="0"/>
              </a:rPr>
              <a:t>Pestaña o ceja</a:t>
            </a:r>
            <a:endParaRPr lang="es-ES_tradnl" sz="1400" b="0" i="1">
              <a:latin typeface="Arial Black" pitchFamily="34" charset="0"/>
            </a:endParaRPr>
          </a:p>
        </p:txBody>
      </p:sp>
      <p:sp>
        <p:nvSpPr>
          <p:cNvPr id="38" name="Freeform 21"/>
          <p:cNvSpPr>
            <a:spLocks/>
          </p:cNvSpPr>
          <p:nvPr/>
        </p:nvSpPr>
        <p:spPr bwMode="auto">
          <a:xfrm flipH="1">
            <a:off x="6134100" y="1841500"/>
            <a:ext cx="800100" cy="795338"/>
          </a:xfrm>
          <a:custGeom>
            <a:avLst/>
            <a:gdLst>
              <a:gd name="T0" fmla="*/ 1356 w 1356"/>
              <a:gd name="T1" fmla="*/ 705 h 705"/>
              <a:gd name="T2" fmla="*/ 1356 w 1356"/>
              <a:gd name="T3" fmla="*/ 0 h 705"/>
              <a:gd name="T4" fmla="*/ 0 w 1356"/>
              <a:gd name="T5" fmla="*/ 0 h 705"/>
              <a:gd name="T6" fmla="*/ 0 60000 65536"/>
              <a:gd name="T7" fmla="*/ 0 60000 65536"/>
              <a:gd name="T8" fmla="*/ 0 60000 65536"/>
              <a:gd name="T9" fmla="*/ 0 w 1356"/>
              <a:gd name="T10" fmla="*/ 0 h 705"/>
              <a:gd name="T11" fmla="*/ 1356 w 1356"/>
              <a:gd name="T12" fmla="*/ 705 h 705"/>
            </a:gdLst>
            <a:ahLst/>
            <a:cxnLst>
              <a:cxn ang="T6">
                <a:pos x="T0" y="T1"/>
              </a:cxn>
              <a:cxn ang="T7">
                <a:pos x="T2" y="T3"/>
              </a:cxn>
              <a:cxn ang="T8">
                <a:pos x="T4" y="T5"/>
              </a:cxn>
            </a:cxnLst>
            <a:rect l="T9" t="T10" r="T11" b="T12"/>
            <a:pathLst>
              <a:path w="1356" h="705">
                <a:moveTo>
                  <a:pt x="1356" y="705"/>
                </a:moveTo>
                <a:lnTo>
                  <a:pt x="1356" y="0"/>
                </a:lnTo>
                <a:lnTo>
                  <a:pt x="0" y="0"/>
                </a:lnTo>
              </a:path>
            </a:pathLst>
          </a:custGeom>
          <a:noFill/>
          <a:ln w="127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9" name="Text Box 22"/>
          <p:cNvSpPr txBox="1">
            <a:spLocks noChangeArrowheads="1"/>
          </p:cNvSpPr>
          <p:nvPr/>
        </p:nvSpPr>
        <p:spPr bwMode="auto">
          <a:xfrm>
            <a:off x="6019800" y="16002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pt-BR" sz="1400" b="0" i="1">
                <a:latin typeface="Arial Black" pitchFamily="34" charset="0"/>
              </a:rPr>
              <a:t>Hombro</a:t>
            </a:r>
            <a:r>
              <a:rPr lang="pt-BR" sz="1400" b="0">
                <a:latin typeface="Arial Black" pitchFamily="34" charset="0"/>
              </a:rPr>
              <a:t> </a:t>
            </a:r>
          </a:p>
        </p:txBody>
      </p:sp>
      <p:sp>
        <p:nvSpPr>
          <p:cNvPr id="40" name="Oval 23"/>
          <p:cNvSpPr>
            <a:spLocks noChangeArrowheads="1"/>
          </p:cNvSpPr>
          <p:nvPr/>
        </p:nvSpPr>
        <p:spPr bwMode="auto">
          <a:xfrm flipV="1">
            <a:off x="6096000" y="2589213"/>
            <a:ext cx="79375" cy="76200"/>
          </a:xfrm>
          <a:prstGeom prst="ellipse">
            <a:avLst/>
          </a:prstGeom>
          <a:solidFill>
            <a:schemeClr val="accent2"/>
          </a:solidFill>
          <a:ln w="12700">
            <a:solidFill>
              <a:srgbClr val="FF0000"/>
            </a:solidFill>
            <a:round/>
            <a:headEnd/>
            <a:tailEnd/>
          </a:ln>
        </p:spPr>
        <p:txBody>
          <a:bodyPr wrap="none" anchor="ctr"/>
          <a:lstStyle/>
          <a:p>
            <a:endParaRPr lang="es-MX"/>
          </a:p>
        </p:txBody>
      </p:sp>
      <p:sp>
        <p:nvSpPr>
          <p:cNvPr id="41" name="Oval 24"/>
          <p:cNvSpPr>
            <a:spLocks noChangeArrowheads="1"/>
          </p:cNvSpPr>
          <p:nvPr/>
        </p:nvSpPr>
        <p:spPr bwMode="auto">
          <a:xfrm flipV="1">
            <a:off x="6096000" y="2446338"/>
            <a:ext cx="79375" cy="76200"/>
          </a:xfrm>
          <a:prstGeom prst="ellipse">
            <a:avLst/>
          </a:prstGeom>
          <a:solidFill>
            <a:schemeClr val="accent2"/>
          </a:solidFill>
          <a:ln w="12700">
            <a:solidFill>
              <a:srgbClr val="FF0000"/>
            </a:solidFill>
            <a:round/>
            <a:headEnd/>
            <a:tailEnd/>
          </a:ln>
        </p:spPr>
        <p:txBody>
          <a:bodyPr wrap="none" anchor="ctr"/>
          <a:lstStyle/>
          <a:p>
            <a:endParaRPr lang="es-MX"/>
          </a:p>
        </p:txBody>
      </p:sp>
      <p:grpSp>
        <p:nvGrpSpPr>
          <p:cNvPr id="42" name="Group 25"/>
          <p:cNvGrpSpPr>
            <a:grpSpLocks/>
          </p:cNvGrpSpPr>
          <p:nvPr/>
        </p:nvGrpSpPr>
        <p:grpSpPr bwMode="auto">
          <a:xfrm>
            <a:off x="5638800" y="2971800"/>
            <a:ext cx="76200" cy="1143000"/>
            <a:chOff x="2376" y="2505"/>
            <a:chExt cx="51" cy="1215"/>
          </a:xfrm>
        </p:grpSpPr>
        <p:sp>
          <p:nvSpPr>
            <p:cNvPr id="43" name="Line 26"/>
            <p:cNvSpPr>
              <a:spLocks noChangeShapeType="1"/>
            </p:cNvSpPr>
            <p:nvPr/>
          </p:nvSpPr>
          <p:spPr bwMode="auto">
            <a:xfrm>
              <a:off x="2403" y="2520"/>
              <a:ext cx="0" cy="120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MX"/>
            </a:p>
          </p:txBody>
        </p:sp>
        <p:sp>
          <p:nvSpPr>
            <p:cNvPr id="44" name="Oval 27"/>
            <p:cNvSpPr>
              <a:spLocks noChangeArrowheads="1"/>
            </p:cNvSpPr>
            <p:nvPr/>
          </p:nvSpPr>
          <p:spPr bwMode="auto">
            <a:xfrm flipV="1">
              <a:off x="2377" y="2505"/>
              <a:ext cx="50" cy="48"/>
            </a:xfrm>
            <a:prstGeom prst="ellipse">
              <a:avLst/>
            </a:prstGeom>
            <a:solidFill>
              <a:schemeClr val="accent2"/>
            </a:solidFill>
            <a:ln w="12700">
              <a:solidFill>
                <a:srgbClr val="FF0000"/>
              </a:solidFill>
              <a:round/>
              <a:headEnd/>
              <a:tailEnd/>
            </a:ln>
          </p:spPr>
          <p:txBody>
            <a:bodyPr wrap="none" anchor="ctr"/>
            <a:lstStyle/>
            <a:p>
              <a:endParaRPr lang="es-MX"/>
            </a:p>
          </p:txBody>
        </p:sp>
        <p:sp>
          <p:nvSpPr>
            <p:cNvPr id="45" name="Oval 28"/>
            <p:cNvSpPr>
              <a:spLocks noChangeArrowheads="1"/>
            </p:cNvSpPr>
            <p:nvPr/>
          </p:nvSpPr>
          <p:spPr bwMode="auto">
            <a:xfrm flipV="1">
              <a:off x="2376" y="2628"/>
              <a:ext cx="50" cy="48"/>
            </a:xfrm>
            <a:prstGeom prst="ellipse">
              <a:avLst/>
            </a:prstGeom>
            <a:solidFill>
              <a:schemeClr val="accent2"/>
            </a:solidFill>
            <a:ln w="12700">
              <a:solidFill>
                <a:srgbClr val="FF0000"/>
              </a:solidFill>
              <a:round/>
              <a:headEnd/>
              <a:tailEnd/>
            </a:ln>
          </p:spPr>
          <p:txBody>
            <a:bodyPr wrap="none" anchor="ctr"/>
            <a:lstStyle/>
            <a:p>
              <a:endParaRPr lang="es-MX"/>
            </a:p>
          </p:txBody>
        </p:sp>
      </p:grpSp>
      <p:sp>
        <p:nvSpPr>
          <p:cNvPr id="46" name="Text Box 29"/>
          <p:cNvSpPr txBox="1">
            <a:spLocks noChangeArrowheads="1"/>
          </p:cNvSpPr>
          <p:nvPr/>
        </p:nvSpPr>
        <p:spPr bwMode="auto">
          <a:xfrm>
            <a:off x="5181600" y="40386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a:r>
              <a:rPr lang="pt-BR" sz="1400" b="0" i="1">
                <a:latin typeface="Arial Black" pitchFamily="34" charset="0"/>
              </a:rPr>
              <a:t>Costado</a:t>
            </a:r>
            <a:endParaRPr lang="pt-BR" sz="1400" b="0">
              <a:latin typeface="Arial Black" pitchFamily="34" charset="0"/>
            </a:endParaRPr>
          </a:p>
        </p:txBody>
      </p:sp>
      <p:sp>
        <p:nvSpPr>
          <p:cNvPr id="47"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Partes del neumático</a:t>
            </a:r>
          </a:p>
        </p:txBody>
      </p:sp>
      <p:grpSp>
        <p:nvGrpSpPr>
          <p:cNvPr id="48" name="Grupo 47">
            <a:extLst>
              <a:ext uri="{FF2B5EF4-FFF2-40B4-BE49-F238E27FC236}">
                <a16:creationId xmlns:a16="http://schemas.microsoft.com/office/drawing/2014/main" id="{CD78D898-F9ED-4B87-ABE4-52CBC8801743}"/>
              </a:ext>
            </a:extLst>
          </p:cNvPr>
          <p:cNvGrpSpPr/>
          <p:nvPr/>
        </p:nvGrpSpPr>
        <p:grpSpPr>
          <a:xfrm>
            <a:off x="-1" y="6076655"/>
            <a:ext cx="9144001" cy="808729"/>
            <a:chOff x="-1" y="6021288"/>
            <a:chExt cx="9144001" cy="808729"/>
          </a:xfrm>
        </p:grpSpPr>
        <p:sp>
          <p:nvSpPr>
            <p:cNvPr id="49" name="Rectángulo 48">
              <a:extLst>
                <a:ext uri="{FF2B5EF4-FFF2-40B4-BE49-F238E27FC236}">
                  <a16:creationId xmlns:a16="http://schemas.microsoft.com/office/drawing/2014/main" id="{A74A47E9-68EA-4C7D-A2F8-1D708FF9FF14}"/>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0" name="Grupo 49">
              <a:extLst>
                <a:ext uri="{FF2B5EF4-FFF2-40B4-BE49-F238E27FC236}">
                  <a16:creationId xmlns:a16="http://schemas.microsoft.com/office/drawing/2014/main" id="{47D69A88-F7D3-4155-B597-9465BA2081AA}"/>
                </a:ext>
              </a:extLst>
            </p:cNvPr>
            <p:cNvGrpSpPr/>
            <p:nvPr/>
          </p:nvGrpSpPr>
          <p:grpSpPr>
            <a:xfrm>
              <a:off x="-1" y="6021288"/>
              <a:ext cx="9144001" cy="808729"/>
              <a:chOff x="-1" y="6049271"/>
              <a:chExt cx="9144001" cy="808729"/>
            </a:xfrm>
          </p:grpSpPr>
          <p:grpSp>
            <p:nvGrpSpPr>
              <p:cNvPr id="51" name="Grupo 50">
                <a:extLst>
                  <a:ext uri="{FF2B5EF4-FFF2-40B4-BE49-F238E27FC236}">
                    <a16:creationId xmlns:a16="http://schemas.microsoft.com/office/drawing/2014/main" id="{FDF0A63B-74F5-4484-A223-E7B2D39109CA}"/>
                  </a:ext>
                </a:extLst>
              </p:cNvPr>
              <p:cNvGrpSpPr/>
              <p:nvPr/>
            </p:nvGrpSpPr>
            <p:grpSpPr>
              <a:xfrm>
                <a:off x="-1" y="6053207"/>
                <a:ext cx="9144001" cy="439573"/>
                <a:chOff x="-204394" y="6053207"/>
                <a:chExt cx="10446817" cy="502203"/>
              </a:xfrm>
              <a:solidFill>
                <a:schemeClr val="tx1"/>
              </a:solidFill>
            </p:grpSpPr>
            <p:grpSp>
              <p:nvGrpSpPr>
                <p:cNvPr id="54" name="Grupo 53">
                  <a:extLst>
                    <a:ext uri="{FF2B5EF4-FFF2-40B4-BE49-F238E27FC236}">
                      <a16:creationId xmlns:a16="http://schemas.microsoft.com/office/drawing/2014/main" id="{C5F21CFE-B01B-4BED-B517-08CC03F22755}"/>
                    </a:ext>
                  </a:extLst>
                </p:cNvPr>
                <p:cNvGrpSpPr/>
                <p:nvPr/>
              </p:nvGrpSpPr>
              <p:grpSpPr>
                <a:xfrm>
                  <a:off x="-204394" y="6060271"/>
                  <a:ext cx="650327" cy="495139"/>
                  <a:chOff x="920152" y="6068873"/>
                  <a:chExt cx="650327" cy="495139"/>
                </a:xfrm>
                <a:grpFill/>
              </p:grpSpPr>
              <p:sp>
                <p:nvSpPr>
                  <p:cNvPr id="160" name="Rectángulo 159">
                    <a:extLst>
                      <a:ext uri="{FF2B5EF4-FFF2-40B4-BE49-F238E27FC236}">
                        <a16:creationId xmlns:a16="http://schemas.microsoft.com/office/drawing/2014/main" id="{8F80BE59-A9F0-475E-840A-33A6F4B9D94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Rectángulo 160">
                    <a:extLst>
                      <a:ext uri="{FF2B5EF4-FFF2-40B4-BE49-F238E27FC236}">
                        <a16:creationId xmlns:a16="http://schemas.microsoft.com/office/drawing/2014/main" id="{FD0AD836-2516-4B76-8757-234519DDCAA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2" name="Rectángulo 161">
                    <a:extLst>
                      <a:ext uri="{FF2B5EF4-FFF2-40B4-BE49-F238E27FC236}">
                        <a16:creationId xmlns:a16="http://schemas.microsoft.com/office/drawing/2014/main" id="{8B4381A0-F25F-4496-9AC1-4555D4934A2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3" name="Rectángulo 162">
                    <a:extLst>
                      <a:ext uri="{FF2B5EF4-FFF2-40B4-BE49-F238E27FC236}">
                        <a16:creationId xmlns:a16="http://schemas.microsoft.com/office/drawing/2014/main" id="{1C5D405A-A650-4394-A301-1DB3CF4BC19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4" name="Rectángulo 163">
                    <a:extLst>
                      <a:ext uri="{FF2B5EF4-FFF2-40B4-BE49-F238E27FC236}">
                        <a16:creationId xmlns:a16="http://schemas.microsoft.com/office/drawing/2014/main" id="{B61255FB-0B9E-4BAF-9C44-AD50EFE377C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Rectángulo 164">
                    <a:extLst>
                      <a:ext uri="{FF2B5EF4-FFF2-40B4-BE49-F238E27FC236}">
                        <a16:creationId xmlns:a16="http://schemas.microsoft.com/office/drawing/2014/main" id="{C9425939-EB87-40E5-A928-15BF93EE078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5" name="Grupo 54">
                  <a:extLst>
                    <a:ext uri="{FF2B5EF4-FFF2-40B4-BE49-F238E27FC236}">
                      <a16:creationId xmlns:a16="http://schemas.microsoft.com/office/drawing/2014/main" id="{898D75A3-F407-4FE7-AB7D-9206ACB5F54F}"/>
                    </a:ext>
                  </a:extLst>
                </p:cNvPr>
                <p:cNvGrpSpPr/>
                <p:nvPr/>
              </p:nvGrpSpPr>
              <p:grpSpPr>
                <a:xfrm>
                  <a:off x="449132" y="6059388"/>
                  <a:ext cx="650327" cy="495139"/>
                  <a:chOff x="920152" y="6068873"/>
                  <a:chExt cx="650327" cy="495139"/>
                </a:xfrm>
                <a:grpFill/>
              </p:grpSpPr>
              <p:sp>
                <p:nvSpPr>
                  <p:cNvPr id="154" name="Rectángulo 153">
                    <a:extLst>
                      <a:ext uri="{FF2B5EF4-FFF2-40B4-BE49-F238E27FC236}">
                        <a16:creationId xmlns:a16="http://schemas.microsoft.com/office/drawing/2014/main" id="{ED8BF516-A7ED-49CA-BDA1-CF331076942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5" name="Rectángulo 154">
                    <a:extLst>
                      <a:ext uri="{FF2B5EF4-FFF2-40B4-BE49-F238E27FC236}">
                        <a16:creationId xmlns:a16="http://schemas.microsoft.com/office/drawing/2014/main" id="{C7555864-463D-42B7-B22A-AC7BDEF24C8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6" name="Rectángulo 155">
                    <a:extLst>
                      <a:ext uri="{FF2B5EF4-FFF2-40B4-BE49-F238E27FC236}">
                        <a16:creationId xmlns:a16="http://schemas.microsoft.com/office/drawing/2014/main" id="{5CB6156E-05F8-4935-AD98-FE9AB2097A3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Rectángulo 156">
                    <a:extLst>
                      <a:ext uri="{FF2B5EF4-FFF2-40B4-BE49-F238E27FC236}">
                        <a16:creationId xmlns:a16="http://schemas.microsoft.com/office/drawing/2014/main" id="{545E8B6A-1C3C-47E4-92D3-0C7E0F45921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8" name="Rectángulo 157">
                    <a:extLst>
                      <a:ext uri="{FF2B5EF4-FFF2-40B4-BE49-F238E27FC236}">
                        <a16:creationId xmlns:a16="http://schemas.microsoft.com/office/drawing/2014/main" id="{01D53152-D5E8-4ABA-8C94-FE04C1763FC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9" name="Rectángulo 158">
                    <a:extLst>
                      <a:ext uri="{FF2B5EF4-FFF2-40B4-BE49-F238E27FC236}">
                        <a16:creationId xmlns:a16="http://schemas.microsoft.com/office/drawing/2014/main" id="{81ACF7E4-5866-4C1E-AF35-A73C0316C60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6" name="Grupo 55">
                  <a:extLst>
                    <a:ext uri="{FF2B5EF4-FFF2-40B4-BE49-F238E27FC236}">
                      <a16:creationId xmlns:a16="http://schemas.microsoft.com/office/drawing/2014/main" id="{8C811629-4638-4A99-BC51-44EBC6A8A6E8}"/>
                    </a:ext>
                  </a:extLst>
                </p:cNvPr>
                <p:cNvGrpSpPr/>
                <p:nvPr/>
              </p:nvGrpSpPr>
              <p:grpSpPr>
                <a:xfrm>
                  <a:off x="1102658" y="6059388"/>
                  <a:ext cx="650327" cy="495139"/>
                  <a:chOff x="920152" y="6068873"/>
                  <a:chExt cx="650327" cy="495139"/>
                </a:xfrm>
                <a:grpFill/>
              </p:grpSpPr>
              <p:sp>
                <p:nvSpPr>
                  <p:cNvPr id="148" name="Rectángulo 147">
                    <a:extLst>
                      <a:ext uri="{FF2B5EF4-FFF2-40B4-BE49-F238E27FC236}">
                        <a16:creationId xmlns:a16="http://schemas.microsoft.com/office/drawing/2014/main" id="{B622D3D7-01E1-45C8-94B0-6476DD4D7EC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Rectángulo 148">
                    <a:extLst>
                      <a:ext uri="{FF2B5EF4-FFF2-40B4-BE49-F238E27FC236}">
                        <a16:creationId xmlns:a16="http://schemas.microsoft.com/office/drawing/2014/main" id="{2AF18AFF-8F86-4390-BFC4-3ED82192A75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Rectángulo 149">
                    <a:extLst>
                      <a:ext uri="{FF2B5EF4-FFF2-40B4-BE49-F238E27FC236}">
                        <a16:creationId xmlns:a16="http://schemas.microsoft.com/office/drawing/2014/main" id="{A20C1C91-675E-4E39-932E-6E57D03CE4B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1" name="Rectángulo 150">
                    <a:extLst>
                      <a:ext uri="{FF2B5EF4-FFF2-40B4-BE49-F238E27FC236}">
                        <a16:creationId xmlns:a16="http://schemas.microsoft.com/office/drawing/2014/main" id="{04BE9CD7-5340-4A5A-B17F-F1FF911DFE9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2" name="Rectángulo 151">
                    <a:extLst>
                      <a:ext uri="{FF2B5EF4-FFF2-40B4-BE49-F238E27FC236}">
                        <a16:creationId xmlns:a16="http://schemas.microsoft.com/office/drawing/2014/main" id="{6C5417B6-76BA-4377-8651-C736CE917BA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Rectángulo 152">
                    <a:extLst>
                      <a:ext uri="{FF2B5EF4-FFF2-40B4-BE49-F238E27FC236}">
                        <a16:creationId xmlns:a16="http://schemas.microsoft.com/office/drawing/2014/main" id="{88E6814B-7C9D-47FD-B8F3-7BCE640569E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7" name="Grupo 56">
                  <a:extLst>
                    <a:ext uri="{FF2B5EF4-FFF2-40B4-BE49-F238E27FC236}">
                      <a16:creationId xmlns:a16="http://schemas.microsoft.com/office/drawing/2014/main" id="{B69A2522-3D70-48F2-BD64-AC44E0744787}"/>
                    </a:ext>
                  </a:extLst>
                </p:cNvPr>
                <p:cNvGrpSpPr/>
                <p:nvPr/>
              </p:nvGrpSpPr>
              <p:grpSpPr>
                <a:xfrm>
                  <a:off x="1756184" y="6058505"/>
                  <a:ext cx="650327" cy="495139"/>
                  <a:chOff x="920152" y="6068873"/>
                  <a:chExt cx="650327" cy="495139"/>
                </a:xfrm>
                <a:grpFill/>
              </p:grpSpPr>
              <p:sp>
                <p:nvSpPr>
                  <p:cNvPr id="142" name="Rectángulo 141">
                    <a:extLst>
                      <a:ext uri="{FF2B5EF4-FFF2-40B4-BE49-F238E27FC236}">
                        <a16:creationId xmlns:a16="http://schemas.microsoft.com/office/drawing/2014/main" id="{051557A4-0889-4DA1-8C42-DD00003C31E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Rectángulo 142">
                    <a:extLst>
                      <a:ext uri="{FF2B5EF4-FFF2-40B4-BE49-F238E27FC236}">
                        <a16:creationId xmlns:a16="http://schemas.microsoft.com/office/drawing/2014/main" id="{BDD53E1B-3917-46FC-8306-001F0B7ED4F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Rectángulo 143">
                    <a:extLst>
                      <a:ext uri="{FF2B5EF4-FFF2-40B4-BE49-F238E27FC236}">
                        <a16:creationId xmlns:a16="http://schemas.microsoft.com/office/drawing/2014/main" id="{B832C5DB-9CD6-4C68-962E-EDB05D30B3E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Rectángulo 144">
                    <a:extLst>
                      <a:ext uri="{FF2B5EF4-FFF2-40B4-BE49-F238E27FC236}">
                        <a16:creationId xmlns:a16="http://schemas.microsoft.com/office/drawing/2014/main" id="{B7E72DD6-E66C-4E5D-BE36-D37348BE18E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6" name="Rectángulo 145">
                    <a:extLst>
                      <a:ext uri="{FF2B5EF4-FFF2-40B4-BE49-F238E27FC236}">
                        <a16:creationId xmlns:a16="http://schemas.microsoft.com/office/drawing/2014/main" id="{6223D098-5362-4473-ADCB-7E36867CAB2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7" name="Rectángulo 146">
                    <a:extLst>
                      <a:ext uri="{FF2B5EF4-FFF2-40B4-BE49-F238E27FC236}">
                        <a16:creationId xmlns:a16="http://schemas.microsoft.com/office/drawing/2014/main" id="{A6F21DF2-FFA9-4B15-BF13-EE9A2674699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8" name="Grupo 57">
                  <a:extLst>
                    <a:ext uri="{FF2B5EF4-FFF2-40B4-BE49-F238E27FC236}">
                      <a16:creationId xmlns:a16="http://schemas.microsoft.com/office/drawing/2014/main" id="{19826A68-919D-48E5-B03D-7323404F1DAD}"/>
                    </a:ext>
                  </a:extLst>
                </p:cNvPr>
                <p:cNvGrpSpPr/>
                <p:nvPr/>
              </p:nvGrpSpPr>
              <p:grpSpPr>
                <a:xfrm>
                  <a:off x="2408110" y="6058505"/>
                  <a:ext cx="650327" cy="495139"/>
                  <a:chOff x="920152" y="6068873"/>
                  <a:chExt cx="650327" cy="495139"/>
                </a:xfrm>
                <a:grpFill/>
              </p:grpSpPr>
              <p:sp>
                <p:nvSpPr>
                  <p:cNvPr id="136" name="Rectángulo 135">
                    <a:extLst>
                      <a:ext uri="{FF2B5EF4-FFF2-40B4-BE49-F238E27FC236}">
                        <a16:creationId xmlns:a16="http://schemas.microsoft.com/office/drawing/2014/main" id="{D0FD6F2F-1176-4988-9B51-272F311176D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Rectángulo 136">
                    <a:extLst>
                      <a:ext uri="{FF2B5EF4-FFF2-40B4-BE49-F238E27FC236}">
                        <a16:creationId xmlns:a16="http://schemas.microsoft.com/office/drawing/2014/main" id="{411B6D4C-BCB5-4C61-B044-86D88F5F422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C61E2C25-02E9-42D2-A8B5-9D1FEBCA893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Rectángulo 138">
                    <a:extLst>
                      <a:ext uri="{FF2B5EF4-FFF2-40B4-BE49-F238E27FC236}">
                        <a16:creationId xmlns:a16="http://schemas.microsoft.com/office/drawing/2014/main" id="{55C4FA0F-0741-4F49-BB53-C78C04F7208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Rectángulo 139">
                    <a:extLst>
                      <a:ext uri="{FF2B5EF4-FFF2-40B4-BE49-F238E27FC236}">
                        <a16:creationId xmlns:a16="http://schemas.microsoft.com/office/drawing/2014/main" id="{63585CD9-72A1-44F0-869A-94AE1DEDA8C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1" name="Rectángulo 140">
                    <a:extLst>
                      <a:ext uri="{FF2B5EF4-FFF2-40B4-BE49-F238E27FC236}">
                        <a16:creationId xmlns:a16="http://schemas.microsoft.com/office/drawing/2014/main" id="{9D995835-3A3E-41EC-B20A-2EA50E90ECA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9" name="Grupo 58">
                  <a:extLst>
                    <a:ext uri="{FF2B5EF4-FFF2-40B4-BE49-F238E27FC236}">
                      <a16:creationId xmlns:a16="http://schemas.microsoft.com/office/drawing/2014/main" id="{ED8CF327-5DB6-48FB-96F5-7CF6B250D6E3}"/>
                    </a:ext>
                  </a:extLst>
                </p:cNvPr>
                <p:cNvGrpSpPr/>
                <p:nvPr/>
              </p:nvGrpSpPr>
              <p:grpSpPr>
                <a:xfrm>
                  <a:off x="3061636" y="6057622"/>
                  <a:ext cx="650327" cy="495139"/>
                  <a:chOff x="920152" y="6068873"/>
                  <a:chExt cx="650327" cy="495139"/>
                </a:xfrm>
                <a:grpFill/>
              </p:grpSpPr>
              <p:sp>
                <p:nvSpPr>
                  <p:cNvPr id="130" name="Rectángulo 129">
                    <a:extLst>
                      <a:ext uri="{FF2B5EF4-FFF2-40B4-BE49-F238E27FC236}">
                        <a16:creationId xmlns:a16="http://schemas.microsoft.com/office/drawing/2014/main" id="{71DB2AE0-AA8A-47B3-917A-3269A4101D8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Rectángulo 130">
                    <a:extLst>
                      <a:ext uri="{FF2B5EF4-FFF2-40B4-BE49-F238E27FC236}">
                        <a16:creationId xmlns:a16="http://schemas.microsoft.com/office/drawing/2014/main" id="{70319929-325C-4487-9BC2-E4B386A61AE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Rectángulo 131">
                    <a:extLst>
                      <a:ext uri="{FF2B5EF4-FFF2-40B4-BE49-F238E27FC236}">
                        <a16:creationId xmlns:a16="http://schemas.microsoft.com/office/drawing/2014/main" id="{E952974A-1057-4D4C-9167-D246CA6028E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Rectángulo 132">
                    <a:extLst>
                      <a:ext uri="{FF2B5EF4-FFF2-40B4-BE49-F238E27FC236}">
                        <a16:creationId xmlns:a16="http://schemas.microsoft.com/office/drawing/2014/main" id="{C6BFD3BF-75AF-46ED-AE0D-4AB5B533509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FC1AA9FD-8FEA-4B1B-9975-08DEDCDBAD5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Rectángulo 134">
                    <a:extLst>
                      <a:ext uri="{FF2B5EF4-FFF2-40B4-BE49-F238E27FC236}">
                        <a16:creationId xmlns:a16="http://schemas.microsoft.com/office/drawing/2014/main" id="{D0F18F13-74C9-442A-98C2-62D17914C19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0" name="Grupo 59">
                  <a:extLst>
                    <a:ext uri="{FF2B5EF4-FFF2-40B4-BE49-F238E27FC236}">
                      <a16:creationId xmlns:a16="http://schemas.microsoft.com/office/drawing/2014/main" id="{005E52DE-FBDF-40F8-9318-A9584E4A3D07}"/>
                    </a:ext>
                  </a:extLst>
                </p:cNvPr>
                <p:cNvGrpSpPr/>
                <p:nvPr/>
              </p:nvGrpSpPr>
              <p:grpSpPr>
                <a:xfrm>
                  <a:off x="3715162" y="6057622"/>
                  <a:ext cx="650327" cy="495139"/>
                  <a:chOff x="920152" y="6068873"/>
                  <a:chExt cx="650327" cy="495139"/>
                </a:xfrm>
                <a:grpFill/>
              </p:grpSpPr>
              <p:sp>
                <p:nvSpPr>
                  <p:cNvPr id="124" name="Rectángulo 123">
                    <a:extLst>
                      <a:ext uri="{FF2B5EF4-FFF2-40B4-BE49-F238E27FC236}">
                        <a16:creationId xmlns:a16="http://schemas.microsoft.com/office/drawing/2014/main" id="{53272ADF-2304-4E32-BD8D-18F43C6AB21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Rectángulo 124">
                    <a:extLst>
                      <a:ext uri="{FF2B5EF4-FFF2-40B4-BE49-F238E27FC236}">
                        <a16:creationId xmlns:a16="http://schemas.microsoft.com/office/drawing/2014/main" id="{33B82252-0CDD-4007-9AB0-072DB524E40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8AAB918A-5598-43F1-9242-D894BF39575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Rectángulo 126">
                    <a:extLst>
                      <a:ext uri="{FF2B5EF4-FFF2-40B4-BE49-F238E27FC236}">
                        <a16:creationId xmlns:a16="http://schemas.microsoft.com/office/drawing/2014/main" id="{D6162E65-F573-45B2-93FC-D982ABE8620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Rectángulo 127">
                    <a:extLst>
                      <a:ext uri="{FF2B5EF4-FFF2-40B4-BE49-F238E27FC236}">
                        <a16:creationId xmlns:a16="http://schemas.microsoft.com/office/drawing/2014/main" id="{C30940AF-1045-44A5-BC33-C4829919062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Rectángulo 128">
                    <a:extLst>
                      <a:ext uri="{FF2B5EF4-FFF2-40B4-BE49-F238E27FC236}">
                        <a16:creationId xmlns:a16="http://schemas.microsoft.com/office/drawing/2014/main" id="{360800B7-BA40-437B-8A15-7B67F8A19F2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1" name="Grupo 60">
                  <a:extLst>
                    <a:ext uri="{FF2B5EF4-FFF2-40B4-BE49-F238E27FC236}">
                      <a16:creationId xmlns:a16="http://schemas.microsoft.com/office/drawing/2014/main" id="{FF3CE97D-81A1-421E-ADC8-58F07C9FF3AA}"/>
                    </a:ext>
                  </a:extLst>
                </p:cNvPr>
                <p:cNvGrpSpPr/>
                <p:nvPr/>
              </p:nvGrpSpPr>
              <p:grpSpPr>
                <a:xfrm>
                  <a:off x="4368688" y="6056739"/>
                  <a:ext cx="650327" cy="495139"/>
                  <a:chOff x="920152" y="6068873"/>
                  <a:chExt cx="650327" cy="495139"/>
                </a:xfrm>
                <a:grpFill/>
              </p:grpSpPr>
              <p:sp>
                <p:nvSpPr>
                  <p:cNvPr id="118" name="Rectángulo 117">
                    <a:extLst>
                      <a:ext uri="{FF2B5EF4-FFF2-40B4-BE49-F238E27FC236}">
                        <a16:creationId xmlns:a16="http://schemas.microsoft.com/office/drawing/2014/main" id="{864836CA-4C4A-41FE-8D5C-D015225FC16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EA108F89-FD32-45DE-B166-B9A355087E0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C0EEE3C5-9E36-4E6C-8433-4787BB534F7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D709C074-0AA0-4AEB-A745-E44FBCA9DDD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28C8F10B-F18F-43ED-ACA0-68A36A07691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051FF0F7-ABD4-4395-AFCE-0A4EA9FCC18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2" name="Grupo 61">
                  <a:extLst>
                    <a:ext uri="{FF2B5EF4-FFF2-40B4-BE49-F238E27FC236}">
                      <a16:creationId xmlns:a16="http://schemas.microsoft.com/office/drawing/2014/main" id="{14873889-EB20-4455-B42E-48B710107169}"/>
                    </a:ext>
                  </a:extLst>
                </p:cNvPr>
                <p:cNvGrpSpPr/>
                <p:nvPr/>
              </p:nvGrpSpPr>
              <p:grpSpPr>
                <a:xfrm>
                  <a:off x="5019014" y="6056739"/>
                  <a:ext cx="650327" cy="495139"/>
                  <a:chOff x="920152" y="6068873"/>
                  <a:chExt cx="650327" cy="495139"/>
                </a:xfrm>
                <a:grpFill/>
              </p:grpSpPr>
              <p:sp>
                <p:nvSpPr>
                  <p:cNvPr id="112" name="Rectángulo 111">
                    <a:extLst>
                      <a:ext uri="{FF2B5EF4-FFF2-40B4-BE49-F238E27FC236}">
                        <a16:creationId xmlns:a16="http://schemas.microsoft.com/office/drawing/2014/main" id="{42D5C80C-9B92-402B-8BD7-D4C73702440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64E740EC-1269-4AC3-BAA0-A93A4C665E7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5E6892DE-CD3F-433A-90D1-9C69B94BB94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E42A5EDF-7E8A-4BC5-AC1B-DC9290EE2F9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596F3D54-61B8-4F08-8893-E14334956F3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2A77BAFE-13F4-4EC6-B492-13A80EE04C2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3" name="Grupo 62">
                  <a:extLst>
                    <a:ext uri="{FF2B5EF4-FFF2-40B4-BE49-F238E27FC236}">
                      <a16:creationId xmlns:a16="http://schemas.microsoft.com/office/drawing/2014/main" id="{2AA13835-754B-4B72-BF79-4D2F36B98014}"/>
                    </a:ext>
                  </a:extLst>
                </p:cNvPr>
                <p:cNvGrpSpPr/>
                <p:nvPr/>
              </p:nvGrpSpPr>
              <p:grpSpPr>
                <a:xfrm>
                  <a:off x="5672540" y="6055856"/>
                  <a:ext cx="650327" cy="495139"/>
                  <a:chOff x="920152" y="6068873"/>
                  <a:chExt cx="650327" cy="495139"/>
                </a:xfrm>
                <a:grpFill/>
              </p:grpSpPr>
              <p:sp>
                <p:nvSpPr>
                  <p:cNvPr id="106" name="Rectángulo 105">
                    <a:extLst>
                      <a:ext uri="{FF2B5EF4-FFF2-40B4-BE49-F238E27FC236}">
                        <a16:creationId xmlns:a16="http://schemas.microsoft.com/office/drawing/2014/main" id="{062B0895-8961-4FFE-B344-7C0CC73678F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6D2FF4DC-BCB4-4D2C-927D-16CC8C45348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14C40A8E-4EE8-428A-883D-AF2FB49FEB9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1BDA0244-7917-40A3-BD20-9346086069A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F27AA35-F3DC-42BE-A3B9-B9BD4671BB2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E7DC8D8F-0697-4246-9859-F0BA926FD92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4" name="Grupo 63">
                  <a:extLst>
                    <a:ext uri="{FF2B5EF4-FFF2-40B4-BE49-F238E27FC236}">
                      <a16:creationId xmlns:a16="http://schemas.microsoft.com/office/drawing/2014/main" id="{C1DEC0EE-333F-4E3A-961B-5E5D22B4531D}"/>
                    </a:ext>
                  </a:extLst>
                </p:cNvPr>
                <p:cNvGrpSpPr/>
                <p:nvPr/>
              </p:nvGrpSpPr>
              <p:grpSpPr>
                <a:xfrm>
                  <a:off x="6326066" y="6055856"/>
                  <a:ext cx="650327" cy="495139"/>
                  <a:chOff x="920152" y="6068873"/>
                  <a:chExt cx="650327" cy="495139"/>
                </a:xfrm>
                <a:grpFill/>
              </p:grpSpPr>
              <p:sp>
                <p:nvSpPr>
                  <p:cNvPr id="100" name="Rectángulo 99">
                    <a:extLst>
                      <a:ext uri="{FF2B5EF4-FFF2-40B4-BE49-F238E27FC236}">
                        <a16:creationId xmlns:a16="http://schemas.microsoft.com/office/drawing/2014/main" id="{0820A80D-3D07-4AC3-9353-F53B7B0F48A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7A8DF993-8357-4A2D-B367-40D266372FF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CFC14D65-FA26-46DF-AA4A-46586E92497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AE7F9ACA-E3B1-490E-92FF-A4E792FE216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6CF6087F-EF71-4238-9DA2-E11FF16FCAC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83A57632-A264-4C6F-AE6B-347639D4CF5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5" name="Grupo 64">
                  <a:extLst>
                    <a:ext uri="{FF2B5EF4-FFF2-40B4-BE49-F238E27FC236}">
                      <a16:creationId xmlns:a16="http://schemas.microsoft.com/office/drawing/2014/main" id="{4F6742ED-B650-44AF-AD43-A438B0FBD559}"/>
                    </a:ext>
                  </a:extLst>
                </p:cNvPr>
                <p:cNvGrpSpPr/>
                <p:nvPr/>
              </p:nvGrpSpPr>
              <p:grpSpPr>
                <a:xfrm>
                  <a:off x="6979592" y="6054973"/>
                  <a:ext cx="650327" cy="495139"/>
                  <a:chOff x="920152" y="6068873"/>
                  <a:chExt cx="650327" cy="495139"/>
                </a:xfrm>
                <a:grpFill/>
              </p:grpSpPr>
              <p:sp>
                <p:nvSpPr>
                  <p:cNvPr id="94" name="Rectángulo 93">
                    <a:extLst>
                      <a:ext uri="{FF2B5EF4-FFF2-40B4-BE49-F238E27FC236}">
                        <a16:creationId xmlns:a16="http://schemas.microsoft.com/office/drawing/2014/main" id="{9658FAF6-7A22-454A-8DE5-EA6DA7AF749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381F9C87-F444-48F8-A506-0B60B8C894A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4BE7C9B6-79B8-4984-87CF-5739A0F5F5F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0D34847F-39F1-4663-A065-D1C25EF54A1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26069ECC-0B0F-4231-A7F5-186D9A64FD2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2E2B87FB-18B9-4037-9FE1-F45090A7E21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6" name="Grupo 65">
                  <a:extLst>
                    <a:ext uri="{FF2B5EF4-FFF2-40B4-BE49-F238E27FC236}">
                      <a16:creationId xmlns:a16="http://schemas.microsoft.com/office/drawing/2014/main" id="{EB5CEBC5-E8B3-4260-802C-6FFA2BBDB931}"/>
                    </a:ext>
                  </a:extLst>
                </p:cNvPr>
                <p:cNvGrpSpPr/>
                <p:nvPr/>
              </p:nvGrpSpPr>
              <p:grpSpPr>
                <a:xfrm>
                  <a:off x="7631518" y="6054973"/>
                  <a:ext cx="650327" cy="495139"/>
                  <a:chOff x="920152" y="6068873"/>
                  <a:chExt cx="650327" cy="495139"/>
                </a:xfrm>
                <a:grpFill/>
              </p:grpSpPr>
              <p:sp>
                <p:nvSpPr>
                  <p:cNvPr id="88" name="Rectángulo 87">
                    <a:extLst>
                      <a:ext uri="{FF2B5EF4-FFF2-40B4-BE49-F238E27FC236}">
                        <a16:creationId xmlns:a16="http://schemas.microsoft.com/office/drawing/2014/main" id="{762AACE1-4D52-4A67-A680-66721437978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FE8FF5F7-C5A5-4508-A82A-798F97F2DB4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A1E590C8-87F4-4AB7-95F2-ED884D9604F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DD844197-1A1F-46E3-B58D-0BB8AC457C9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98353AD7-F725-41F8-8C58-3FEEDCC6249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6A88C462-E188-462E-9022-AE807A2932E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7" name="Grupo 66">
                  <a:extLst>
                    <a:ext uri="{FF2B5EF4-FFF2-40B4-BE49-F238E27FC236}">
                      <a16:creationId xmlns:a16="http://schemas.microsoft.com/office/drawing/2014/main" id="{C4D2788F-9154-4A0D-B5E0-1B8BAFF65232}"/>
                    </a:ext>
                  </a:extLst>
                </p:cNvPr>
                <p:cNvGrpSpPr/>
                <p:nvPr/>
              </p:nvGrpSpPr>
              <p:grpSpPr>
                <a:xfrm>
                  <a:off x="8285044" y="6054090"/>
                  <a:ext cx="650327" cy="495139"/>
                  <a:chOff x="920152" y="6068873"/>
                  <a:chExt cx="650327" cy="495139"/>
                </a:xfrm>
                <a:grpFill/>
              </p:grpSpPr>
              <p:sp>
                <p:nvSpPr>
                  <p:cNvPr id="82" name="Rectángulo 81">
                    <a:extLst>
                      <a:ext uri="{FF2B5EF4-FFF2-40B4-BE49-F238E27FC236}">
                        <a16:creationId xmlns:a16="http://schemas.microsoft.com/office/drawing/2014/main" id="{BFB22D9C-1958-4741-9710-A4148A37146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299158C4-B574-4D60-B529-BBE7C6CBCE0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3BADAA70-E7F5-4479-8FA1-2B5F70733B8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6DA9E507-94D2-4B64-A3CE-EBB05AE4FFB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C2456EB7-C8B9-49F5-BDA5-BE9972B3B43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01770129-D41E-46B3-AE6B-94907BD3EAE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8" name="Grupo 67">
                  <a:extLst>
                    <a:ext uri="{FF2B5EF4-FFF2-40B4-BE49-F238E27FC236}">
                      <a16:creationId xmlns:a16="http://schemas.microsoft.com/office/drawing/2014/main" id="{AB7AEDE7-C803-434D-926E-354C40A9E064}"/>
                    </a:ext>
                  </a:extLst>
                </p:cNvPr>
                <p:cNvGrpSpPr/>
                <p:nvPr/>
              </p:nvGrpSpPr>
              <p:grpSpPr>
                <a:xfrm>
                  <a:off x="8938570" y="6054090"/>
                  <a:ext cx="650327" cy="495139"/>
                  <a:chOff x="920152" y="6068873"/>
                  <a:chExt cx="650327" cy="495139"/>
                </a:xfrm>
                <a:grpFill/>
              </p:grpSpPr>
              <p:sp>
                <p:nvSpPr>
                  <p:cNvPr id="76" name="Rectángulo 75">
                    <a:extLst>
                      <a:ext uri="{FF2B5EF4-FFF2-40B4-BE49-F238E27FC236}">
                        <a16:creationId xmlns:a16="http://schemas.microsoft.com/office/drawing/2014/main" id="{809A2C50-2E29-40D0-805E-46A2A15F68F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E39A5A10-2E82-409E-BE6E-A677D35BDDD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786459DF-B568-4A55-A7EE-886E9EFBA78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DE713934-566C-4A46-A2B7-98C19E693A6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D88126B5-E9C1-46D2-9B09-A59D25A11BC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E43C1048-FBE3-41D7-BF09-8C58CDA09E3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9" name="Grupo 68">
                  <a:extLst>
                    <a:ext uri="{FF2B5EF4-FFF2-40B4-BE49-F238E27FC236}">
                      <a16:creationId xmlns:a16="http://schemas.microsoft.com/office/drawing/2014/main" id="{170C711E-88E0-4C26-9F17-EAD53ED45438}"/>
                    </a:ext>
                  </a:extLst>
                </p:cNvPr>
                <p:cNvGrpSpPr/>
                <p:nvPr/>
              </p:nvGrpSpPr>
              <p:grpSpPr>
                <a:xfrm>
                  <a:off x="9592096" y="6053207"/>
                  <a:ext cx="650327" cy="495139"/>
                  <a:chOff x="920152" y="6068873"/>
                  <a:chExt cx="650327" cy="495139"/>
                </a:xfrm>
                <a:grpFill/>
              </p:grpSpPr>
              <p:sp>
                <p:nvSpPr>
                  <p:cNvPr id="70" name="Rectángulo 69">
                    <a:extLst>
                      <a:ext uri="{FF2B5EF4-FFF2-40B4-BE49-F238E27FC236}">
                        <a16:creationId xmlns:a16="http://schemas.microsoft.com/office/drawing/2014/main" id="{87BE29D9-FE46-478F-BCEC-BFDAE3349B0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03A28F7D-9B97-41B5-9198-2200B2120DE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C5BC793D-6E54-4159-9CA7-92269569358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9D1031C4-87E9-4BD1-B539-4DEA149B385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EC7CE857-D691-46FC-8BAD-6B6C299E376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289DE22B-E353-4BB7-A1A3-8C0A642277E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52" name="Rectángulo 51">
                <a:extLst>
                  <a:ext uri="{FF2B5EF4-FFF2-40B4-BE49-F238E27FC236}">
                    <a16:creationId xmlns:a16="http://schemas.microsoft.com/office/drawing/2014/main" id="{51371BE7-153B-4EB3-873D-1F412832F2E3}"/>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3" name="Conector recto 52">
                <a:extLst>
                  <a:ext uri="{FF2B5EF4-FFF2-40B4-BE49-F238E27FC236}">
                    <a16:creationId xmlns:a16="http://schemas.microsoft.com/office/drawing/2014/main" id="{4D5D1C58-85ED-4384-820C-031331F0021F}"/>
                  </a:ext>
                </a:extLst>
              </p:cNvPr>
              <p:cNvCxnSpPr>
                <a:stCxn id="160"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67" name="Grupo 166">
            <a:extLst>
              <a:ext uri="{FF2B5EF4-FFF2-40B4-BE49-F238E27FC236}">
                <a16:creationId xmlns:a16="http://schemas.microsoft.com/office/drawing/2014/main" id="{921B3F93-11D7-492F-AFE5-D9B3C81C18F7}"/>
              </a:ext>
            </a:extLst>
          </p:cNvPr>
          <p:cNvGrpSpPr/>
          <p:nvPr/>
        </p:nvGrpSpPr>
        <p:grpSpPr>
          <a:xfrm>
            <a:off x="6429681" y="118841"/>
            <a:ext cx="2697504" cy="802387"/>
            <a:chOff x="6429681" y="118841"/>
            <a:chExt cx="2697504" cy="802387"/>
          </a:xfrm>
        </p:grpSpPr>
        <p:sp>
          <p:nvSpPr>
            <p:cNvPr id="168" name="Flecha: pentágono 167">
              <a:extLst>
                <a:ext uri="{FF2B5EF4-FFF2-40B4-BE49-F238E27FC236}">
                  <a16:creationId xmlns:a16="http://schemas.microsoft.com/office/drawing/2014/main" id="{FCC0C3F8-2788-439A-86D8-8204755E2DE9}"/>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69" name="Imagen 168">
              <a:extLst>
                <a:ext uri="{FF2B5EF4-FFF2-40B4-BE49-F238E27FC236}">
                  <a16:creationId xmlns:a16="http://schemas.microsoft.com/office/drawing/2014/main" id="{042F37E9-B6F4-418C-A012-9FD04DFF7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216224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 name="Rectángulo 126">
            <a:extLst>
              <a:ext uri="{FF2B5EF4-FFF2-40B4-BE49-F238E27FC236}">
                <a16:creationId xmlns:a16="http://schemas.microsoft.com/office/drawing/2014/main" id="{2B495969-F5B9-451E-809C-93F2A84D2533}"/>
              </a:ext>
            </a:extLst>
          </p:cNvPr>
          <p:cNvSpPr/>
          <p:nvPr/>
        </p:nvSpPr>
        <p:spPr>
          <a:xfrm>
            <a:off x="-2" y="4095037"/>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176900B3-C8BD-4B4A-AAAC-066C2145DD9C}"/>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ext Box 2"/>
          <p:cNvSpPr txBox="1">
            <a:spLocks noChangeArrowheads="1"/>
          </p:cNvSpPr>
          <p:nvPr/>
        </p:nvSpPr>
        <p:spPr bwMode="auto">
          <a:xfrm>
            <a:off x="747192" y="620688"/>
            <a:ext cx="7391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s-MX" sz="2000" dirty="0">
                <a:latin typeface="Gill Sans"/>
              </a:rPr>
              <a:t>Se entiende por nomenclatura de la llanta, al conjunto</a:t>
            </a:r>
          </a:p>
          <a:p>
            <a:pPr algn="just" eaLnBrk="1" hangingPunct="1"/>
            <a:r>
              <a:rPr lang="es-MX" sz="2000" dirty="0">
                <a:latin typeface="Gill Sans"/>
              </a:rPr>
              <a:t>de símbolos y descripciones que se   tienen en el costado, estas ayudan al fabricante, distribuidor y usuario final, para seleccionar un neumático.</a:t>
            </a:r>
          </a:p>
          <a:p>
            <a:pPr algn="just" eaLnBrk="1" hangingPunct="1">
              <a:spcBef>
                <a:spcPct val="50000"/>
              </a:spcBef>
            </a:pPr>
            <a:endParaRPr lang="es-MX" sz="2000" dirty="0">
              <a:latin typeface="Gill Sans"/>
            </a:endParaRPr>
          </a:p>
          <a:p>
            <a:pPr algn="just" eaLnBrk="1" hangingPunct="1">
              <a:spcBef>
                <a:spcPct val="50000"/>
              </a:spcBef>
            </a:pPr>
            <a:r>
              <a:rPr lang="es-MX" sz="2000" dirty="0">
                <a:latin typeface="Gill Sans"/>
              </a:rPr>
              <a:t>es de suma importancia conocer la interpretación de esta simbología, y respetar los rangos permitidos , para tener un mejor desempeño de la misma en servicio.</a:t>
            </a:r>
          </a:p>
        </p:txBody>
      </p:sp>
      <p:sp>
        <p:nvSpPr>
          <p:cNvPr id="5"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Nomenclatura</a:t>
            </a:r>
          </a:p>
        </p:txBody>
      </p:sp>
      <p:sp>
        <p:nvSpPr>
          <p:cNvPr id="6" name="5 Rectángulo"/>
          <p:cNvSpPr/>
          <p:nvPr/>
        </p:nvSpPr>
        <p:spPr>
          <a:xfrm>
            <a:off x="827584" y="4581128"/>
            <a:ext cx="7272808" cy="1015663"/>
          </a:xfrm>
          <a:prstGeom prst="rect">
            <a:avLst/>
          </a:prstGeom>
        </p:spPr>
        <p:txBody>
          <a:bodyPr wrap="square">
            <a:spAutoFit/>
          </a:bodyPr>
          <a:lstStyle/>
          <a:p>
            <a:pPr algn="just">
              <a:spcBef>
                <a:spcPct val="50000"/>
              </a:spcBef>
            </a:pPr>
            <a:r>
              <a:rPr lang="es-MX" sz="2000" dirty="0">
                <a:latin typeface="Gill Sans"/>
              </a:rPr>
              <a:t>Se define como relación aspecto de una llanta, al resultado de dividir la altura de  sección , entre el ancho de sección.  se le conoce también como familia o serie de la llanta.         </a:t>
            </a:r>
          </a:p>
        </p:txBody>
      </p:sp>
      <p:sp>
        <p:nvSpPr>
          <p:cNvPr id="7" name="2 Título"/>
          <p:cNvSpPr txBox="1">
            <a:spLocks/>
          </p:cNvSpPr>
          <p:nvPr/>
        </p:nvSpPr>
        <p:spPr>
          <a:xfrm>
            <a:off x="179512" y="402493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Relación aspecto</a:t>
            </a:r>
          </a:p>
        </p:txBody>
      </p:sp>
      <p:grpSp>
        <p:nvGrpSpPr>
          <p:cNvPr id="8" name="Grupo 7">
            <a:extLst>
              <a:ext uri="{FF2B5EF4-FFF2-40B4-BE49-F238E27FC236}">
                <a16:creationId xmlns:a16="http://schemas.microsoft.com/office/drawing/2014/main" id="{A2B526B6-B6D8-4855-9F5F-90E2F2AB13F2}"/>
              </a:ext>
            </a:extLst>
          </p:cNvPr>
          <p:cNvGrpSpPr/>
          <p:nvPr/>
        </p:nvGrpSpPr>
        <p:grpSpPr>
          <a:xfrm>
            <a:off x="-1" y="6076655"/>
            <a:ext cx="9144001" cy="808729"/>
            <a:chOff x="-1" y="6021288"/>
            <a:chExt cx="9144001" cy="808729"/>
          </a:xfrm>
        </p:grpSpPr>
        <p:sp>
          <p:nvSpPr>
            <p:cNvPr id="9" name="Rectángulo 8">
              <a:extLst>
                <a:ext uri="{FF2B5EF4-FFF2-40B4-BE49-F238E27FC236}">
                  <a16:creationId xmlns:a16="http://schemas.microsoft.com/office/drawing/2014/main" id="{DB3FC0F0-6956-4046-95B7-918BFEAAE56F}"/>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0" name="Grupo 9">
              <a:extLst>
                <a:ext uri="{FF2B5EF4-FFF2-40B4-BE49-F238E27FC236}">
                  <a16:creationId xmlns:a16="http://schemas.microsoft.com/office/drawing/2014/main" id="{0545A831-528F-42C8-94BD-FD9699546086}"/>
                </a:ext>
              </a:extLst>
            </p:cNvPr>
            <p:cNvGrpSpPr/>
            <p:nvPr/>
          </p:nvGrpSpPr>
          <p:grpSpPr>
            <a:xfrm>
              <a:off x="-1" y="6021288"/>
              <a:ext cx="9144001" cy="808729"/>
              <a:chOff x="-1" y="6049271"/>
              <a:chExt cx="9144001" cy="808729"/>
            </a:xfrm>
          </p:grpSpPr>
          <p:grpSp>
            <p:nvGrpSpPr>
              <p:cNvPr id="11" name="Grupo 10">
                <a:extLst>
                  <a:ext uri="{FF2B5EF4-FFF2-40B4-BE49-F238E27FC236}">
                    <a16:creationId xmlns:a16="http://schemas.microsoft.com/office/drawing/2014/main" id="{379049FA-3816-4728-AF03-9F85FDE3AFC9}"/>
                  </a:ext>
                </a:extLst>
              </p:cNvPr>
              <p:cNvGrpSpPr/>
              <p:nvPr/>
            </p:nvGrpSpPr>
            <p:grpSpPr>
              <a:xfrm>
                <a:off x="-1" y="6053207"/>
                <a:ext cx="9144001" cy="439573"/>
                <a:chOff x="-204394" y="6053207"/>
                <a:chExt cx="10446817" cy="502203"/>
              </a:xfrm>
              <a:solidFill>
                <a:schemeClr val="tx1"/>
              </a:solidFill>
            </p:grpSpPr>
            <p:grpSp>
              <p:nvGrpSpPr>
                <p:cNvPr id="14" name="Grupo 13">
                  <a:extLst>
                    <a:ext uri="{FF2B5EF4-FFF2-40B4-BE49-F238E27FC236}">
                      <a16:creationId xmlns:a16="http://schemas.microsoft.com/office/drawing/2014/main" id="{608DFF89-9149-4349-BC5A-43E990783FA3}"/>
                    </a:ext>
                  </a:extLst>
                </p:cNvPr>
                <p:cNvGrpSpPr/>
                <p:nvPr/>
              </p:nvGrpSpPr>
              <p:grpSpPr>
                <a:xfrm>
                  <a:off x="-204394" y="6060271"/>
                  <a:ext cx="650327" cy="495139"/>
                  <a:chOff x="920152" y="6068873"/>
                  <a:chExt cx="650327" cy="495139"/>
                </a:xfrm>
                <a:grpFill/>
              </p:grpSpPr>
              <p:sp>
                <p:nvSpPr>
                  <p:cNvPr id="120" name="Rectángulo 119">
                    <a:extLst>
                      <a:ext uri="{FF2B5EF4-FFF2-40B4-BE49-F238E27FC236}">
                        <a16:creationId xmlns:a16="http://schemas.microsoft.com/office/drawing/2014/main" id="{E33CDEBB-5BC6-40D6-9425-914477FA7F9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79D0787D-2AD8-4892-AD0D-5D3436B006D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BD529806-2D35-4B20-B8A4-430E15F2A0B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B5D8E8E9-C9C2-4988-A416-13C5A0EC17D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Rectángulo 123">
                    <a:extLst>
                      <a:ext uri="{FF2B5EF4-FFF2-40B4-BE49-F238E27FC236}">
                        <a16:creationId xmlns:a16="http://schemas.microsoft.com/office/drawing/2014/main" id="{473FE1DD-884E-4299-B28C-284F9F0B7CA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Rectángulo 124">
                    <a:extLst>
                      <a:ext uri="{FF2B5EF4-FFF2-40B4-BE49-F238E27FC236}">
                        <a16:creationId xmlns:a16="http://schemas.microsoft.com/office/drawing/2014/main" id="{260C0E20-B9D6-476C-9C76-CFBA0EFF3F6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30DDC435-60CE-41F3-8701-4C43E1807F7F}"/>
                    </a:ext>
                  </a:extLst>
                </p:cNvPr>
                <p:cNvGrpSpPr/>
                <p:nvPr/>
              </p:nvGrpSpPr>
              <p:grpSpPr>
                <a:xfrm>
                  <a:off x="449132" y="6059388"/>
                  <a:ext cx="650327" cy="495139"/>
                  <a:chOff x="920152" y="6068873"/>
                  <a:chExt cx="650327" cy="495139"/>
                </a:xfrm>
                <a:grpFill/>
              </p:grpSpPr>
              <p:sp>
                <p:nvSpPr>
                  <p:cNvPr id="114" name="Rectángulo 113">
                    <a:extLst>
                      <a:ext uri="{FF2B5EF4-FFF2-40B4-BE49-F238E27FC236}">
                        <a16:creationId xmlns:a16="http://schemas.microsoft.com/office/drawing/2014/main" id="{D21C1C39-1F49-4B55-9B2A-EF6BF45ACFA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2531C9E2-8B1A-435E-9DF9-09BBD684280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71136A0E-4E30-4E44-9F2B-B8A3F10C14E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03EA7775-E7E2-42B8-BDB4-69911786EC0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DCAD62E1-B749-4C5F-9849-DB40E899E7D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9BF86B2D-04E0-4C7F-83DE-AEE64049462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5DF89A22-440C-4F91-A27C-9DF0C265D9CA}"/>
                    </a:ext>
                  </a:extLst>
                </p:cNvPr>
                <p:cNvGrpSpPr/>
                <p:nvPr/>
              </p:nvGrpSpPr>
              <p:grpSpPr>
                <a:xfrm>
                  <a:off x="1102658" y="6059388"/>
                  <a:ext cx="650327" cy="495139"/>
                  <a:chOff x="920152" y="6068873"/>
                  <a:chExt cx="650327" cy="495139"/>
                </a:xfrm>
                <a:grpFill/>
              </p:grpSpPr>
              <p:sp>
                <p:nvSpPr>
                  <p:cNvPr id="108" name="Rectángulo 107">
                    <a:extLst>
                      <a:ext uri="{FF2B5EF4-FFF2-40B4-BE49-F238E27FC236}">
                        <a16:creationId xmlns:a16="http://schemas.microsoft.com/office/drawing/2014/main" id="{E7759D2F-06A7-4CBF-8B35-C761B490B75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9F83CD73-B99C-415D-B653-A1886BE7802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EA35F178-A54A-4F91-8CC6-8212AF81FB7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012C989A-F35C-48DA-88B0-2E669C558AA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05DD8A69-FE81-4FE1-8FD9-FE5FDE96A74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8341C190-1A04-47BB-81CE-5DED50D66A9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D8A5D452-728B-40ED-A0ED-CEB74C385CF2}"/>
                    </a:ext>
                  </a:extLst>
                </p:cNvPr>
                <p:cNvGrpSpPr/>
                <p:nvPr/>
              </p:nvGrpSpPr>
              <p:grpSpPr>
                <a:xfrm>
                  <a:off x="1756184" y="6058505"/>
                  <a:ext cx="650327" cy="495139"/>
                  <a:chOff x="920152" y="6068873"/>
                  <a:chExt cx="650327" cy="495139"/>
                </a:xfrm>
                <a:grpFill/>
              </p:grpSpPr>
              <p:sp>
                <p:nvSpPr>
                  <p:cNvPr id="102" name="Rectángulo 101">
                    <a:extLst>
                      <a:ext uri="{FF2B5EF4-FFF2-40B4-BE49-F238E27FC236}">
                        <a16:creationId xmlns:a16="http://schemas.microsoft.com/office/drawing/2014/main" id="{2B363B1B-F866-4ADC-8720-5FC0D0B9B57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5BBC73A6-B86D-45A8-8857-D552CCBBABE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4539FCFA-C62B-4E80-8741-6C24485FD2E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2C27EE86-A2BE-4825-A020-8B2402585BA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CE9C5AD1-94F1-4778-A4F7-7ABC4153DAD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E18D3A85-6883-4992-BBBE-50FFBD98BFD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B1DB17AA-7485-45C1-B334-33FC0C939769}"/>
                    </a:ext>
                  </a:extLst>
                </p:cNvPr>
                <p:cNvGrpSpPr/>
                <p:nvPr/>
              </p:nvGrpSpPr>
              <p:grpSpPr>
                <a:xfrm>
                  <a:off x="2408110" y="6058505"/>
                  <a:ext cx="650327" cy="495139"/>
                  <a:chOff x="920152" y="6068873"/>
                  <a:chExt cx="650327" cy="495139"/>
                </a:xfrm>
                <a:grpFill/>
              </p:grpSpPr>
              <p:sp>
                <p:nvSpPr>
                  <p:cNvPr id="96" name="Rectángulo 95">
                    <a:extLst>
                      <a:ext uri="{FF2B5EF4-FFF2-40B4-BE49-F238E27FC236}">
                        <a16:creationId xmlns:a16="http://schemas.microsoft.com/office/drawing/2014/main" id="{2CE8E29B-AFC4-4B2F-BB6A-DAE3361DD79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9E7564DC-8DE2-4B0D-9017-08E8DD2A09B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06641FAE-5FEE-46A8-92C8-1A63BC7DD0F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A41B385B-8927-453C-90A4-607397BA0E5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A3DEB2B1-9BAC-44E2-8FB7-80583887379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758EC56D-DC33-48C0-8CE7-258B7B57F58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D0BC6262-2E34-4605-A65C-94811A0A6994}"/>
                    </a:ext>
                  </a:extLst>
                </p:cNvPr>
                <p:cNvGrpSpPr/>
                <p:nvPr/>
              </p:nvGrpSpPr>
              <p:grpSpPr>
                <a:xfrm>
                  <a:off x="3061636" y="6057622"/>
                  <a:ext cx="650327" cy="495139"/>
                  <a:chOff x="920152" y="6068873"/>
                  <a:chExt cx="650327" cy="495139"/>
                </a:xfrm>
                <a:grpFill/>
              </p:grpSpPr>
              <p:sp>
                <p:nvSpPr>
                  <p:cNvPr id="90" name="Rectángulo 89">
                    <a:extLst>
                      <a:ext uri="{FF2B5EF4-FFF2-40B4-BE49-F238E27FC236}">
                        <a16:creationId xmlns:a16="http://schemas.microsoft.com/office/drawing/2014/main" id="{4CFEDE9C-55A7-45BD-B57D-EFD03C35FFB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A4AF7E38-21F8-40A4-BD5B-CC9D009E9DD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89E7446E-F801-4341-873D-81F2BDC2A6C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B3C4EA87-B81B-4342-9AC2-AF0621C1B63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684C6C3B-134E-401C-8EF6-09AF7FFD0B1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062A1945-408E-452F-A8FD-ADAAE21A13D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92B8002F-806E-4730-A8FF-6E07D058807B}"/>
                    </a:ext>
                  </a:extLst>
                </p:cNvPr>
                <p:cNvGrpSpPr/>
                <p:nvPr/>
              </p:nvGrpSpPr>
              <p:grpSpPr>
                <a:xfrm>
                  <a:off x="3715162" y="6057622"/>
                  <a:ext cx="650327" cy="495139"/>
                  <a:chOff x="920152" y="6068873"/>
                  <a:chExt cx="650327" cy="495139"/>
                </a:xfrm>
                <a:grpFill/>
              </p:grpSpPr>
              <p:sp>
                <p:nvSpPr>
                  <p:cNvPr id="84" name="Rectángulo 83">
                    <a:extLst>
                      <a:ext uri="{FF2B5EF4-FFF2-40B4-BE49-F238E27FC236}">
                        <a16:creationId xmlns:a16="http://schemas.microsoft.com/office/drawing/2014/main" id="{A350B10A-EB38-4824-8AA2-E4012293AFC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29911627-9E15-4237-9866-D08A251B64A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4EB2CB98-3B1B-4DE0-A793-201A2AE5622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3D1E3DC4-ACE0-47C9-983D-66872EAE201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E3F107B3-CAAF-4330-8EA5-C43B22C18E8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FD9FE0E2-3AF8-4037-905B-592037B1937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882A0919-17BC-40F1-8CE1-B63EB10D36B5}"/>
                    </a:ext>
                  </a:extLst>
                </p:cNvPr>
                <p:cNvGrpSpPr/>
                <p:nvPr/>
              </p:nvGrpSpPr>
              <p:grpSpPr>
                <a:xfrm>
                  <a:off x="4368688" y="6056739"/>
                  <a:ext cx="650327" cy="495139"/>
                  <a:chOff x="920152" y="6068873"/>
                  <a:chExt cx="650327" cy="495139"/>
                </a:xfrm>
                <a:grpFill/>
              </p:grpSpPr>
              <p:sp>
                <p:nvSpPr>
                  <p:cNvPr id="78" name="Rectángulo 77">
                    <a:extLst>
                      <a:ext uri="{FF2B5EF4-FFF2-40B4-BE49-F238E27FC236}">
                        <a16:creationId xmlns:a16="http://schemas.microsoft.com/office/drawing/2014/main" id="{E848D663-05B2-43F5-B3B2-0D1886C4D0A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286A86CB-EDCB-4279-BAFC-131271DDE84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E9A6AAC1-A9B4-4F2C-A446-01CA94EC262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FFA3D9F5-2327-4296-9857-07D3EF783C0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341B0E36-7786-412C-B541-39D264FD413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6815D700-726C-47D9-B35B-64C87B05344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C9A8AF46-9754-4CA7-BA62-BE88E343B243}"/>
                    </a:ext>
                  </a:extLst>
                </p:cNvPr>
                <p:cNvGrpSpPr/>
                <p:nvPr/>
              </p:nvGrpSpPr>
              <p:grpSpPr>
                <a:xfrm>
                  <a:off x="5019014" y="6056739"/>
                  <a:ext cx="650327" cy="495139"/>
                  <a:chOff x="920152" y="6068873"/>
                  <a:chExt cx="650327" cy="495139"/>
                </a:xfrm>
                <a:grpFill/>
              </p:grpSpPr>
              <p:sp>
                <p:nvSpPr>
                  <p:cNvPr id="72" name="Rectángulo 71">
                    <a:extLst>
                      <a:ext uri="{FF2B5EF4-FFF2-40B4-BE49-F238E27FC236}">
                        <a16:creationId xmlns:a16="http://schemas.microsoft.com/office/drawing/2014/main" id="{70E94B17-1B70-4126-8F16-375AAE6903E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3378CF49-24D0-481C-BE08-0CE0252EB6D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2BEF43E7-6EC2-4A3D-9172-1219FAECE09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230855E2-84FC-4F12-8C94-8509528B2FB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F75F2D00-75D3-4A7C-8CF9-2C86C0265AD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4B31DFD1-0751-419F-89E3-5AD4258988D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0B180FA6-D72A-4BE4-8E28-6AD8598CB0FE}"/>
                    </a:ext>
                  </a:extLst>
                </p:cNvPr>
                <p:cNvGrpSpPr/>
                <p:nvPr/>
              </p:nvGrpSpPr>
              <p:grpSpPr>
                <a:xfrm>
                  <a:off x="5672540" y="6055856"/>
                  <a:ext cx="650327" cy="495139"/>
                  <a:chOff x="920152" y="6068873"/>
                  <a:chExt cx="650327" cy="495139"/>
                </a:xfrm>
                <a:grpFill/>
              </p:grpSpPr>
              <p:sp>
                <p:nvSpPr>
                  <p:cNvPr id="66" name="Rectángulo 65">
                    <a:extLst>
                      <a:ext uri="{FF2B5EF4-FFF2-40B4-BE49-F238E27FC236}">
                        <a16:creationId xmlns:a16="http://schemas.microsoft.com/office/drawing/2014/main" id="{8B361079-7BF7-4820-A3C1-49E6C8FE2E8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809B2DEB-4D85-4960-84D1-FA6086FFBCD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6DEEBCEC-E392-472F-B0EC-4AB96CF96AF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E012CCD6-A8A7-41E8-A83B-BDDC23413DC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EF47564A-A3A3-48EF-902C-61B9927156D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DEFBE520-42A2-4599-B505-D103976D7FF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56E6A67D-4B4A-4E83-B762-542EB952C595}"/>
                    </a:ext>
                  </a:extLst>
                </p:cNvPr>
                <p:cNvGrpSpPr/>
                <p:nvPr/>
              </p:nvGrpSpPr>
              <p:grpSpPr>
                <a:xfrm>
                  <a:off x="6326066" y="6055856"/>
                  <a:ext cx="650327" cy="495139"/>
                  <a:chOff x="920152" y="6068873"/>
                  <a:chExt cx="650327" cy="495139"/>
                </a:xfrm>
                <a:grpFill/>
              </p:grpSpPr>
              <p:sp>
                <p:nvSpPr>
                  <p:cNvPr id="60" name="Rectángulo 59">
                    <a:extLst>
                      <a:ext uri="{FF2B5EF4-FFF2-40B4-BE49-F238E27FC236}">
                        <a16:creationId xmlns:a16="http://schemas.microsoft.com/office/drawing/2014/main" id="{C709E9F1-341D-45EE-B416-CD4F2208018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74C0A889-7B54-4410-8772-E5B4A156DB9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56B8523F-BA11-462A-A925-1392BC7D5B9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89A30019-7910-4C65-918F-E2E2ABFACB3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0531CCFE-33F8-4A99-A80D-18B63B48493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BB6C6907-B794-4C26-8106-ED4CEBF919F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FA76D84C-2504-4492-9266-858954820E40}"/>
                    </a:ext>
                  </a:extLst>
                </p:cNvPr>
                <p:cNvGrpSpPr/>
                <p:nvPr/>
              </p:nvGrpSpPr>
              <p:grpSpPr>
                <a:xfrm>
                  <a:off x="6979592" y="6054973"/>
                  <a:ext cx="650327" cy="495139"/>
                  <a:chOff x="920152" y="6068873"/>
                  <a:chExt cx="650327" cy="495139"/>
                </a:xfrm>
                <a:grpFill/>
              </p:grpSpPr>
              <p:sp>
                <p:nvSpPr>
                  <p:cNvPr id="54" name="Rectángulo 53">
                    <a:extLst>
                      <a:ext uri="{FF2B5EF4-FFF2-40B4-BE49-F238E27FC236}">
                        <a16:creationId xmlns:a16="http://schemas.microsoft.com/office/drawing/2014/main" id="{62967035-A760-405A-B0A6-242E5F9A21F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42041092-4104-47C3-A940-8AD00E853B3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6FDDC723-9071-4439-B5F3-EDDA26B422C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2D579F31-7CAD-41B8-9D02-B59DE006284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C1226ACE-2E97-4A75-8E16-C0ED746E706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43AB01DB-466A-4D18-BB49-64B2DAA7968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E6B226DE-0E53-4E38-A469-31DEBFF9FE7A}"/>
                    </a:ext>
                  </a:extLst>
                </p:cNvPr>
                <p:cNvGrpSpPr/>
                <p:nvPr/>
              </p:nvGrpSpPr>
              <p:grpSpPr>
                <a:xfrm>
                  <a:off x="7631518" y="6054973"/>
                  <a:ext cx="650327" cy="495139"/>
                  <a:chOff x="920152" y="6068873"/>
                  <a:chExt cx="650327" cy="495139"/>
                </a:xfrm>
                <a:grpFill/>
              </p:grpSpPr>
              <p:sp>
                <p:nvSpPr>
                  <p:cNvPr id="48" name="Rectángulo 47">
                    <a:extLst>
                      <a:ext uri="{FF2B5EF4-FFF2-40B4-BE49-F238E27FC236}">
                        <a16:creationId xmlns:a16="http://schemas.microsoft.com/office/drawing/2014/main" id="{FC54B2C6-22BF-4208-A655-B99F0B35B92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E90F32B4-7E19-40BE-9874-E3C32052E0D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CC9606CE-18E6-4D34-9233-9187AE198F1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92837E41-BB62-44AF-B489-68E639BE584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4E930CA1-79F0-4602-B6CE-08C5CE5C144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1DC52867-CF76-4285-8047-150943604F0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C15D246A-5022-4760-8C52-090A907F09F4}"/>
                    </a:ext>
                  </a:extLst>
                </p:cNvPr>
                <p:cNvGrpSpPr/>
                <p:nvPr/>
              </p:nvGrpSpPr>
              <p:grpSpPr>
                <a:xfrm>
                  <a:off x="8285044" y="6054090"/>
                  <a:ext cx="650327" cy="495139"/>
                  <a:chOff x="920152" y="6068873"/>
                  <a:chExt cx="650327" cy="495139"/>
                </a:xfrm>
                <a:grpFill/>
              </p:grpSpPr>
              <p:sp>
                <p:nvSpPr>
                  <p:cNvPr id="42" name="Rectángulo 41">
                    <a:extLst>
                      <a:ext uri="{FF2B5EF4-FFF2-40B4-BE49-F238E27FC236}">
                        <a16:creationId xmlns:a16="http://schemas.microsoft.com/office/drawing/2014/main" id="{56D1D1C4-56B1-4954-9927-79DCF1B9EB3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5B385223-0D80-464D-B45B-6AE33BD0DDD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834D091F-2A26-4372-B444-3C07A845997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DEEA6B8B-F711-432F-A342-3DCD38E44F4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631934DC-414E-460B-9A04-32866927748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AD16E4A8-FC10-40EA-8911-BC26459DC89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8" name="Grupo 27">
                  <a:extLst>
                    <a:ext uri="{FF2B5EF4-FFF2-40B4-BE49-F238E27FC236}">
                      <a16:creationId xmlns:a16="http://schemas.microsoft.com/office/drawing/2014/main" id="{180A055F-9C6B-4075-BF00-A5537B763E02}"/>
                    </a:ext>
                  </a:extLst>
                </p:cNvPr>
                <p:cNvGrpSpPr/>
                <p:nvPr/>
              </p:nvGrpSpPr>
              <p:grpSpPr>
                <a:xfrm>
                  <a:off x="8938570" y="6054090"/>
                  <a:ext cx="650327" cy="495139"/>
                  <a:chOff x="920152" y="6068873"/>
                  <a:chExt cx="650327" cy="495139"/>
                </a:xfrm>
                <a:grpFill/>
              </p:grpSpPr>
              <p:sp>
                <p:nvSpPr>
                  <p:cNvPr id="36" name="Rectángulo 35">
                    <a:extLst>
                      <a:ext uri="{FF2B5EF4-FFF2-40B4-BE49-F238E27FC236}">
                        <a16:creationId xmlns:a16="http://schemas.microsoft.com/office/drawing/2014/main" id="{77E2292D-16F9-4466-AA2F-A050759BEE1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8163F18B-C229-4CD5-AEFC-A340A97A4A4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502ECCCF-C0A8-4182-A66D-D0F79800EB5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4E2B29CC-364F-4FB1-801B-FD325773FDC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5808DF25-30D9-445A-8D77-C1687A7E16E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BF38DCB4-6677-4696-86B7-012EF6F2EF0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9" name="Grupo 28">
                  <a:extLst>
                    <a:ext uri="{FF2B5EF4-FFF2-40B4-BE49-F238E27FC236}">
                      <a16:creationId xmlns:a16="http://schemas.microsoft.com/office/drawing/2014/main" id="{E521D033-E3F6-4B84-94EF-BE627949CC43}"/>
                    </a:ext>
                  </a:extLst>
                </p:cNvPr>
                <p:cNvGrpSpPr/>
                <p:nvPr/>
              </p:nvGrpSpPr>
              <p:grpSpPr>
                <a:xfrm>
                  <a:off x="9592096" y="6053207"/>
                  <a:ext cx="650327" cy="495139"/>
                  <a:chOff x="920152" y="6068873"/>
                  <a:chExt cx="650327" cy="495139"/>
                </a:xfrm>
                <a:grpFill/>
              </p:grpSpPr>
              <p:sp>
                <p:nvSpPr>
                  <p:cNvPr id="30" name="Rectángulo 29">
                    <a:extLst>
                      <a:ext uri="{FF2B5EF4-FFF2-40B4-BE49-F238E27FC236}">
                        <a16:creationId xmlns:a16="http://schemas.microsoft.com/office/drawing/2014/main" id="{50E0C6FC-C901-495D-AABB-30C1286D24B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B706093A-04F2-4C55-B813-5964AC377BB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BBC9F25C-C0F8-4D17-9C56-887D9CD6D14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5A83B7F4-0827-4EC8-90E2-E1C315377FB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9A390809-7FA7-4846-9871-122CC625841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230DAF1C-886E-47B6-A1A6-D4E058BA4A9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2" name="Rectángulo 11">
                <a:extLst>
                  <a:ext uri="{FF2B5EF4-FFF2-40B4-BE49-F238E27FC236}">
                    <a16:creationId xmlns:a16="http://schemas.microsoft.com/office/drawing/2014/main" id="{CC22DD5B-22CC-4C6D-A69F-28B23F460381}"/>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Conector recto 12">
                <a:extLst>
                  <a:ext uri="{FF2B5EF4-FFF2-40B4-BE49-F238E27FC236}">
                    <a16:creationId xmlns:a16="http://schemas.microsoft.com/office/drawing/2014/main" id="{424EEA30-B0C2-4226-A221-BCCE3D9384A1}"/>
                  </a:ext>
                </a:extLst>
              </p:cNvPr>
              <p:cNvCxnSpPr>
                <a:stCxn id="120"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31" name="Grupo 130">
            <a:extLst>
              <a:ext uri="{FF2B5EF4-FFF2-40B4-BE49-F238E27FC236}">
                <a16:creationId xmlns:a16="http://schemas.microsoft.com/office/drawing/2014/main" id="{96E83F78-55B9-47A1-9193-22FA4F85AA76}"/>
              </a:ext>
            </a:extLst>
          </p:cNvPr>
          <p:cNvGrpSpPr/>
          <p:nvPr/>
        </p:nvGrpSpPr>
        <p:grpSpPr>
          <a:xfrm>
            <a:off x="6429681" y="118841"/>
            <a:ext cx="2697504" cy="802387"/>
            <a:chOff x="6429681" y="118841"/>
            <a:chExt cx="2697504" cy="802387"/>
          </a:xfrm>
        </p:grpSpPr>
        <p:sp>
          <p:nvSpPr>
            <p:cNvPr id="132" name="Flecha: pentágono 131">
              <a:extLst>
                <a:ext uri="{FF2B5EF4-FFF2-40B4-BE49-F238E27FC236}">
                  <a16:creationId xmlns:a16="http://schemas.microsoft.com/office/drawing/2014/main" id="{514125C9-E72A-4E39-9DC8-135E269C8C5A}"/>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33" name="Imagen 132">
              <a:extLst>
                <a:ext uri="{FF2B5EF4-FFF2-40B4-BE49-F238E27FC236}">
                  <a16:creationId xmlns:a16="http://schemas.microsoft.com/office/drawing/2014/main" id="{0C580E7B-209A-4179-A107-93254710B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3008489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 name="Rectángulo 128">
            <a:extLst>
              <a:ext uri="{FF2B5EF4-FFF2-40B4-BE49-F238E27FC236}">
                <a16:creationId xmlns:a16="http://schemas.microsoft.com/office/drawing/2014/main" id="{89EC65B0-DCD8-41E1-97E7-FC357501DBD5}"/>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ext Box 2"/>
          <p:cNvSpPr txBox="1">
            <a:spLocks noChangeArrowheads="1"/>
          </p:cNvSpPr>
          <p:nvPr/>
        </p:nvSpPr>
        <p:spPr bwMode="auto">
          <a:xfrm>
            <a:off x="1475656" y="724634"/>
            <a:ext cx="662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a:latin typeface="Gill Sans" pitchFamily="34" charset="0"/>
              </a:rPr>
              <a:t>RELACIÓN ASPECTO</a:t>
            </a:r>
            <a:endParaRPr lang="en-US" sz="2000" dirty="0">
              <a:latin typeface="Gill Sans" pitchFamily="34"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3139322161"/>
              </p:ext>
            </p:extLst>
          </p:nvPr>
        </p:nvGraphicFramePr>
        <p:xfrm>
          <a:off x="1704256" y="1556792"/>
          <a:ext cx="5118100" cy="1155700"/>
        </p:xfrm>
        <a:graphic>
          <a:graphicData uri="http://schemas.openxmlformats.org/presentationml/2006/ole">
            <mc:AlternateContent xmlns:mc="http://schemas.openxmlformats.org/markup-compatibility/2006">
              <mc:Choice xmlns:v="urn:schemas-microsoft-com:vml" Requires="v">
                <p:oleObj spid="_x0000_s3079" name="Documento" r:id="rId3" imgW="5129966" imgH="1162131" progId="Word.Document.8">
                  <p:embed/>
                </p:oleObj>
              </mc:Choice>
              <mc:Fallback>
                <p:oleObj name="Documento" r:id="rId3" imgW="5129966" imgH="1162131" progId="Word.Document.8">
                  <p:embed/>
                  <p:pic>
                    <p:nvPicPr>
                      <p:cNvPr id="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256" y="1556792"/>
                        <a:ext cx="5118100"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510707397"/>
              </p:ext>
            </p:extLst>
          </p:nvPr>
        </p:nvGraphicFramePr>
        <p:xfrm>
          <a:off x="2009056" y="2423567"/>
          <a:ext cx="4648200" cy="3451225"/>
        </p:xfrm>
        <a:graphic>
          <a:graphicData uri="http://schemas.openxmlformats.org/presentationml/2006/ole">
            <mc:AlternateContent xmlns:mc="http://schemas.openxmlformats.org/markup-compatibility/2006">
              <mc:Choice xmlns:v="urn:schemas-microsoft-com:vml" Requires="v">
                <p:oleObj spid="_x0000_s3080" name="Photo Editor Photo" r:id="rId5" imgW="5152381" imgH="3828571" progId="MSPhotoEd.3">
                  <p:embed/>
                </p:oleObj>
              </mc:Choice>
              <mc:Fallback>
                <p:oleObj name="Photo Editor Photo" r:id="rId5" imgW="5152381" imgH="3828571" progId="MSPhotoEd.3">
                  <p:embed/>
                  <p:pic>
                    <p:nvPicPr>
                      <p:cNvPr id="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9056" y="2423567"/>
                        <a:ext cx="464820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5"/>
          <p:cNvSpPr txBox="1">
            <a:spLocks noChangeArrowheads="1"/>
          </p:cNvSpPr>
          <p:nvPr/>
        </p:nvSpPr>
        <p:spPr bwMode="auto">
          <a:xfrm>
            <a:off x="3571156" y="3360589"/>
            <a:ext cx="1978025" cy="149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LA DIMENSIÓN</a:t>
            </a:r>
          </a:p>
          <a:p>
            <a:pPr algn="ctr"/>
            <a:r>
              <a:rPr lang="en-US" sz="1600"/>
              <a:t>VERTICAL ES EL</a:t>
            </a:r>
          </a:p>
          <a:p>
            <a:pPr algn="ctr"/>
            <a:r>
              <a:rPr lang="en-US" sz="2800" b="1"/>
              <a:t>76%</a:t>
            </a:r>
            <a:endParaRPr lang="en-US" sz="1600"/>
          </a:p>
          <a:p>
            <a:pPr algn="ctr"/>
            <a:r>
              <a:rPr lang="en-US" sz="1600"/>
              <a:t>DE LA DIMENSIÓN</a:t>
            </a:r>
          </a:p>
          <a:p>
            <a:pPr algn="ctr"/>
            <a:r>
              <a:rPr lang="en-US" sz="1600"/>
              <a:t>HORIZONTAL</a:t>
            </a:r>
          </a:p>
        </p:txBody>
      </p:sp>
      <p:sp>
        <p:nvSpPr>
          <p:cNvPr id="8" name="Text Box 6"/>
          <p:cNvSpPr txBox="1">
            <a:spLocks noChangeArrowheads="1"/>
          </p:cNvSpPr>
          <p:nvPr/>
        </p:nvSpPr>
        <p:spPr bwMode="auto">
          <a:xfrm>
            <a:off x="4307756" y="5556102"/>
            <a:ext cx="760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10.50”</a:t>
            </a:r>
          </a:p>
        </p:txBody>
      </p:sp>
      <p:sp>
        <p:nvSpPr>
          <p:cNvPr id="9" name="Text Box 7"/>
          <p:cNvSpPr txBox="1">
            <a:spLocks noChangeArrowheads="1"/>
          </p:cNvSpPr>
          <p:nvPr/>
        </p:nvSpPr>
        <p:spPr bwMode="auto">
          <a:xfrm>
            <a:off x="2123356" y="3954314"/>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8.00”</a:t>
            </a:r>
          </a:p>
        </p:txBody>
      </p:sp>
      <p:sp>
        <p:nvSpPr>
          <p:cNvPr id="10"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Dimensiones Básicas </a:t>
            </a:r>
          </a:p>
        </p:txBody>
      </p:sp>
      <p:grpSp>
        <p:nvGrpSpPr>
          <p:cNvPr id="11" name="Grupo 10">
            <a:extLst>
              <a:ext uri="{FF2B5EF4-FFF2-40B4-BE49-F238E27FC236}">
                <a16:creationId xmlns:a16="http://schemas.microsoft.com/office/drawing/2014/main" id="{0210E69A-52A1-480A-9DE0-B45141BE1CF4}"/>
              </a:ext>
            </a:extLst>
          </p:cNvPr>
          <p:cNvGrpSpPr/>
          <p:nvPr/>
        </p:nvGrpSpPr>
        <p:grpSpPr>
          <a:xfrm>
            <a:off x="-1" y="6076655"/>
            <a:ext cx="9144001" cy="808729"/>
            <a:chOff x="-1" y="6021288"/>
            <a:chExt cx="9144001" cy="808729"/>
          </a:xfrm>
        </p:grpSpPr>
        <p:sp>
          <p:nvSpPr>
            <p:cNvPr id="12" name="Rectángulo 11">
              <a:extLst>
                <a:ext uri="{FF2B5EF4-FFF2-40B4-BE49-F238E27FC236}">
                  <a16:creationId xmlns:a16="http://schemas.microsoft.com/office/drawing/2014/main" id="{1668DB4A-D185-42F2-A4E5-B08044DB8FD8}"/>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61A977E4-3A8E-4A93-B305-A0205962F4CA}"/>
                </a:ext>
              </a:extLst>
            </p:cNvPr>
            <p:cNvGrpSpPr/>
            <p:nvPr/>
          </p:nvGrpSpPr>
          <p:grpSpPr>
            <a:xfrm>
              <a:off x="-1" y="6021288"/>
              <a:ext cx="9144001" cy="808729"/>
              <a:chOff x="-1" y="6049271"/>
              <a:chExt cx="9144001" cy="808729"/>
            </a:xfrm>
          </p:grpSpPr>
          <p:grpSp>
            <p:nvGrpSpPr>
              <p:cNvPr id="14" name="Grupo 13">
                <a:extLst>
                  <a:ext uri="{FF2B5EF4-FFF2-40B4-BE49-F238E27FC236}">
                    <a16:creationId xmlns:a16="http://schemas.microsoft.com/office/drawing/2014/main" id="{4B735405-1099-4F63-94F3-727296EE38FB}"/>
                  </a:ext>
                </a:extLst>
              </p:cNvPr>
              <p:cNvGrpSpPr/>
              <p:nvPr/>
            </p:nvGrpSpPr>
            <p:grpSpPr>
              <a:xfrm>
                <a:off x="-1" y="6053207"/>
                <a:ext cx="9144001" cy="439573"/>
                <a:chOff x="-204394" y="6053207"/>
                <a:chExt cx="10446817" cy="502203"/>
              </a:xfrm>
              <a:solidFill>
                <a:schemeClr val="tx1"/>
              </a:solidFill>
            </p:grpSpPr>
            <p:grpSp>
              <p:nvGrpSpPr>
                <p:cNvPr id="17" name="Grupo 16">
                  <a:extLst>
                    <a:ext uri="{FF2B5EF4-FFF2-40B4-BE49-F238E27FC236}">
                      <a16:creationId xmlns:a16="http://schemas.microsoft.com/office/drawing/2014/main" id="{5065A390-4C80-4269-A4ED-0FB541655E6D}"/>
                    </a:ext>
                  </a:extLst>
                </p:cNvPr>
                <p:cNvGrpSpPr/>
                <p:nvPr/>
              </p:nvGrpSpPr>
              <p:grpSpPr>
                <a:xfrm>
                  <a:off x="-204394" y="6060271"/>
                  <a:ext cx="650327" cy="495139"/>
                  <a:chOff x="920152" y="6068873"/>
                  <a:chExt cx="650327" cy="495139"/>
                </a:xfrm>
                <a:grpFill/>
              </p:grpSpPr>
              <p:sp>
                <p:nvSpPr>
                  <p:cNvPr id="123" name="Rectángulo 122">
                    <a:extLst>
                      <a:ext uri="{FF2B5EF4-FFF2-40B4-BE49-F238E27FC236}">
                        <a16:creationId xmlns:a16="http://schemas.microsoft.com/office/drawing/2014/main" id="{BDBE4CAD-5273-4705-AC88-3A8A136F642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Rectángulo 123">
                    <a:extLst>
                      <a:ext uri="{FF2B5EF4-FFF2-40B4-BE49-F238E27FC236}">
                        <a16:creationId xmlns:a16="http://schemas.microsoft.com/office/drawing/2014/main" id="{7755CEEB-25DB-4C5E-B33E-D4F7257DC64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Rectángulo 124">
                    <a:extLst>
                      <a:ext uri="{FF2B5EF4-FFF2-40B4-BE49-F238E27FC236}">
                        <a16:creationId xmlns:a16="http://schemas.microsoft.com/office/drawing/2014/main" id="{2183FA18-EC96-43A7-B0D2-2C0E08BDBF2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FAAD29D-7028-44E9-9618-FC0A17778F2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Rectángulo 126">
                    <a:extLst>
                      <a:ext uri="{FF2B5EF4-FFF2-40B4-BE49-F238E27FC236}">
                        <a16:creationId xmlns:a16="http://schemas.microsoft.com/office/drawing/2014/main" id="{D253211A-2263-4724-AA3D-DEA67C64D18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Rectángulo 127">
                    <a:extLst>
                      <a:ext uri="{FF2B5EF4-FFF2-40B4-BE49-F238E27FC236}">
                        <a16:creationId xmlns:a16="http://schemas.microsoft.com/office/drawing/2014/main" id="{5F5566A4-80FE-4E8F-B574-5F961837D24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75AEE30B-C8EB-4F41-BAA7-ED3498B6DA91}"/>
                    </a:ext>
                  </a:extLst>
                </p:cNvPr>
                <p:cNvGrpSpPr/>
                <p:nvPr/>
              </p:nvGrpSpPr>
              <p:grpSpPr>
                <a:xfrm>
                  <a:off x="449132" y="6059388"/>
                  <a:ext cx="650327" cy="495139"/>
                  <a:chOff x="920152" y="6068873"/>
                  <a:chExt cx="650327" cy="495139"/>
                </a:xfrm>
                <a:grpFill/>
              </p:grpSpPr>
              <p:sp>
                <p:nvSpPr>
                  <p:cNvPr id="117" name="Rectángulo 116">
                    <a:extLst>
                      <a:ext uri="{FF2B5EF4-FFF2-40B4-BE49-F238E27FC236}">
                        <a16:creationId xmlns:a16="http://schemas.microsoft.com/office/drawing/2014/main" id="{1421DE74-9A59-499F-8118-B41F2546AE4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B3DCC51A-F98C-4F7F-94C0-949D1D8EB6B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88207D54-A68E-4BBF-A7E7-8C5A7081A19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BDFF26E0-FD5E-462B-BECD-586A0446827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2F811A24-9A14-45D3-BFB6-AE58F1EFD32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4FD7A9B7-23E4-48B1-BFCA-97088C744F0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EF26D3F1-7AD9-4546-BC58-65F6726E9E80}"/>
                    </a:ext>
                  </a:extLst>
                </p:cNvPr>
                <p:cNvGrpSpPr/>
                <p:nvPr/>
              </p:nvGrpSpPr>
              <p:grpSpPr>
                <a:xfrm>
                  <a:off x="1102658" y="6059388"/>
                  <a:ext cx="650327" cy="495139"/>
                  <a:chOff x="920152" y="6068873"/>
                  <a:chExt cx="650327" cy="495139"/>
                </a:xfrm>
                <a:grpFill/>
              </p:grpSpPr>
              <p:sp>
                <p:nvSpPr>
                  <p:cNvPr id="111" name="Rectángulo 110">
                    <a:extLst>
                      <a:ext uri="{FF2B5EF4-FFF2-40B4-BE49-F238E27FC236}">
                        <a16:creationId xmlns:a16="http://schemas.microsoft.com/office/drawing/2014/main" id="{7ACA1FD8-A674-425D-BBBD-73EFCA6A620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E14F140D-A9B6-4D6F-8055-DEC30A09F55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93B7C7B2-D9DD-4B1F-9B08-9D538C4D961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4BEBAD48-714F-4FEB-BA01-009A446A673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04D4BBFA-651C-4F69-99A9-0FB677E68CA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E8F080D6-9A94-4FA5-82FE-6A9C83B359E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63F6BC83-AD3B-4A25-9C91-626BB8330E93}"/>
                    </a:ext>
                  </a:extLst>
                </p:cNvPr>
                <p:cNvGrpSpPr/>
                <p:nvPr/>
              </p:nvGrpSpPr>
              <p:grpSpPr>
                <a:xfrm>
                  <a:off x="1756184" y="6058505"/>
                  <a:ext cx="650327" cy="495139"/>
                  <a:chOff x="920152" y="6068873"/>
                  <a:chExt cx="650327" cy="495139"/>
                </a:xfrm>
                <a:grpFill/>
              </p:grpSpPr>
              <p:sp>
                <p:nvSpPr>
                  <p:cNvPr id="105" name="Rectángulo 104">
                    <a:extLst>
                      <a:ext uri="{FF2B5EF4-FFF2-40B4-BE49-F238E27FC236}">
                        <a16:creationId xmlns:a16="http://schemas.microsoft.com/office/drawing/2014/main" id="{269D0412-4F23-4775-B037-34EA25995D9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DCFF9347-326A-4C0C-8946-95F67ABE528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5EA5F54B-B2AC-4753-B0C8-29963818A3F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9BF5F4A9-37A8-40BC-989E-9F0D334B025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E677CE24-0EE9-43ED-95D8-81AD663C3D4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93A38637-5043-49B0-B593-1B0BCEB8EC9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1A3FD9D2-DD91-4558-A74B-A3DEA0F639C3}"/>
                    </a:ext>
                  </a:extLst>
                </p:cNvPr>
                <p:cNvGrpSpPr/>
                <p:nvPr/>
              </p:nvGrpSpPr>
              <p:grpSpPr>
                <a:xfrm>
                  <a:off x="2408110" y="6058505"/>
                  <a:ext cx="650327" cy="495139"/>
                  <a:chOff x="920152" y="6068873"/>
                  <a:chExt cx="650327" cy="495139"/>
                </a:xfrm>
                <a:grpFill/>
              </p:grpSpPr>
              <p:sp>
                <p:nvSpPr>
                  <p:cNvPr id="99" name="Rectángulo 98">
                    <a:extLst>
                      <a:ext uri="{FF2B5EF4-FFF2-40B4-BE49-F238E27FC236}">
                        <a16:creationId xmlns:a16="http://schemas.microsoft.com/office/drawing/2014/main" id="{75E47FB8-4661-4A1B-967E-27D86E42A5E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02D2165C-0986-41D9-9720-4833ADF47D5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A1175926-8AE9-48C0-944B-8420C5D631C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27FB6AA5-D488-46E4-AF41-052BE7D40EB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50BC25BF-F862-479A-B421-9BBABF3E2D4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0D83106D-D4C6-42C8-9078-0E9B8C843D6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E4B8F3B7-62AF-4F7F-9830-5ED8091D67F1}"/>
                    </a:ext>
                  </a:extLst>
                </p:cNvPr>
                <p:cNvGrpSpPr/>
                <p:nvPr/>
              </p:nvGrpSpPr>
              <p:grpSpPr>
                <a:xfrm>
                  <a:off x="3061636" y="6057622"/>
                  <a:ext cx="650327" cy="495139"/>
                  <a:chOff x="920152" y="6068873"/>
                  <a:chExt cx="650327" cy="495139"/>
                </a:xfrm>
                <a:grpFill/>
              </p:grpSpPr>
              <p:sp>
                <p:nvSpPr>
                  <p:cNvPr id="93" name="Rectángulo 92">
                    <a:extLst>
                      <a:ext uri="{FF2B5EF4-FFF2-40B4-BE49-F238E27FC236}">
                        <a16:creationId xmlns:a16="http://schemas.microsoft.com/office/drawing/2014/main" id="{98B7BF67-573F-4327-A4B3-4DC17DB3F87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916C53CC-82EC-4054-A1A4-870D076B6C3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FCB586B0-263B-4D9F-A5FF-8F731FE87FE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5F17A609-7888-4B2E-8811-F90D2F8C23E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44B6043C-A9A4-4960-8187-B7518531D4C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88AA7B08-A05D-4E8C-99D7-ACF286BA218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C33FA179-A304-41F7-9C98-F719A9233A8C}"/>
                    </a:ext>
                  </a:extLst>
                </p:cNvPr>
                <p:cNvGrpSpPr/>
                <p:nvPr/>
              </p:nvGrpSpPr>
              <p:grpSpPr>
                <a:xfrm>
                  <a:off x="3715162" y="6057622"/>
                  <a:ext cx="650327" cy="495139"/>
                  <a:chOff x="920152" y="6068873"/>
                  <a:chExt cx="650327" cy="495139"/>
                </a:xfrm>
                <a:grpFill/>
              </p:grpSpPr>
              <p:sp>
                <p:nvSpPr>
                  <p:cNvPr id="87" name="Rectángulo 86">
                    <a:extLst>
                      <a:ext uri="{FF2B5EF4-FFF2-40B4-BE49-F238E27FC236}">
                        <a16:creationId xmlns:a16="http://schemas.microsoft.com/office/drawing/2014/main" id="{C819427C-FFE4-4EA9-90DB-D394E99B869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2FE28CD4-CC28-401F-838F-40F4CF00543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3933C5C0-2F81-4F33-832A-D3CB9BF5EB2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7ED8BA36-E12B-4D3B-9CF0-FF21E83410C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DD72E6ED-A241-4C5D-B440-1E9C1287AE5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D2FA828A-B421-42ED-8925-2BF11E50CD5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18E7AB8F-5AF9-4BDB-B062-228E054C43F9}"/>
                    </a:ext>
                  </a:extLst>
                </p:cNvPr>
                <p:cNvGrpSpPr/>
                <p:nvPr/>
              </p:nvGrpSpPr>
              <p:grpSpPr>
                <a:xfrm>
                  <a:off x="4368688" y="6056739"/>
                  <a:ext cx="650327" cy="495139"/>
                  <a:chOff x="920152" y="6068873"/>
                  <a:chExt cx="650327" cy="495139"/>
                </a:xfrm>
                <a:grpFill/>
              </p:grpSpPr>
              <p:sp>
                <p:nvSpPr>
                  <p:cNvPr id="81" name="Rectángulo 80">
                    <a:extLst>
                      <a:ext uri="{FF2B5EF4-FFF2-40B4-BE49-F238E27FC236}">
                        <a16:creationId xmlns:a16="http://schemas.microsoft.com/office/drawing/2014/main" id="{8D63AD01-C257-4F23-B981-162D19E9907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071924A0-EB5B-432C-BD73-91B0A0EF05F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CD56C9BD-459D-452C-B034-4C2F525DCD0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67B7D18B-A23A-4F78-A714-0E808DADFBF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4574E7AD-2481-472A-B82B-8514FCC9B2C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ED7CF3EA-1937-4BD0-B004-73C7B7DE7BB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55546CF3-2124-4BBA-9FFF-BC8F9D903C42}"/>
                    </a:ext>
                  </a:extLst>
                </p:cNvPr>
                <p:cNvGrpSpPr/>
                <p:nvPr/>
              </p:nvGrpSpPr>
              <p:grpSpPr>
                <a:xfrm>
                  <a:off x="5019014" y="6056739"/>
                  <a:ext cx="650327" cy="495139"/>
                  <a:chOff x="920152" y="6068873"/>
                  <a:chExt cx="650327" cy="495139"/>
                </a:xfrm>
                <a:grpFill/>
              </p:grpSpPr>
              <p:sp>
                <p:nvSpPr>
                  <p:cNvPr id="75" name="Rectángulo 74">
                    <a:extLst>
                      <a:ext uri="{FF2B5EF4-FFF2-40B4-BE49-F238E27FC236}">
                        <a16:creationId xmlns:a16="http://schemas.microsoft.com/office/drawing/2014/main" id="{0F62BA67-CACE-4744-90F5-767149FD603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5200A8DE-BB30-4DFF-95CE-F2AB74BD4B0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F2F062F8-8367-4DB7-AC55-32132E74115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88E6E703-772C-4A66-87A1-082594DA8D4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2892B26E-8690-487A-9D99-3CDFB5B4117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A5C59DEF-BDD1-4078-AF45-116B50900F4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4DE73CF2-CAC1-4724-A42D-52BCD1B130E8}"/>
                    </a:ext>
                  </a:extLst>
                </p:cNvPr>
                <p:cNvGrpSpPr/>
                <p:nvPr/>
              </p:nvGrpSpPr>
              <p:grpSpPr>
                <a:xfrm>
                  <a:off x="5672540" y="6055856"/>
                  <a:ext cx="650327" cy="495139"/>
                  <a:chOff x="920152" y="6068873"/>
                  <a:chExt cx="650327" cy="495139"/>
                </a:xfrm>
                <a:grpFill/>
              </p:grpSpPr>
              <p:sp>
                <p:nvSpPr>
                  <p:cNvPr id="69" name="Rectángulo 68">
                    <a:extLst>
                      <a:ext uri="{FF2B5EF4-FFF2-40B4-BE49-F238E27FC236}">
                        <a16:creationId xmlns:a16="http://schemas.microsoft.com/office/drawing/2014/main" id="{3960B50E-6BB6-4261-990A-43C67B9844C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F5249AC5-A4C0-4488-BFAD-8C3EBB5A848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B0BDE47C-F24F-4D36-BE26-069BB494717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90513A88-052C-4095-AD46-B379BA9DEE2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37EE8D74-0272-4BDB-9972-BB812DBE72D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F2FD68E0-3FBE-4674-837D-17F6410EEFF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8A666135-D003-4F40-9051-5507F5DF7613}"/>
                    </a:ext>
                  </a:extLst>
                </p:cNvPr>
                <p:cNvGrpSpPr/>
                <p:nvPr/>
              </p:nvGrpSpPr>
              <p:grpSpPr>
                <a:xfrm>
                  <a:off x="6326066" y="6055856"/>
                  <a:ext cx="650327" cy="495139"/>
                  <a:chOff x="920152" y="6068873"/>
                  <a:chExt cx="650327" cy="495139"/>
                </a:xfrm>
                <a:grpFill/>
              </p:grpSpPr>
              <p:sp>
                <p:nvSpPr>
                  <p:cNvPr id="63" name="Rectángulo 62">
                    <a:extLst>
                      <a:ext uri="{FF2B5EF4-FFF2-40B4-BE49-F238E27FC236}">
                        <a16:creationId xmlns:a16="http://schemas.microsoft.com/office/drawing/2014/main" id="{DA836780-3F99-45EE-8BAB-793D1631F15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072062B1-C7F1-443B-B2E1-04205F6DA3B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04BB5D7D-9730-4CFD-9450-9CFDA06BFCB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B79A945B-AED9-4A33-8E5B-2AA475FAB62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032CDE04-B8E1-413F-9D00-D7C81CB6E42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327F46AC-B4C9-4CC4-A17E-75141CBF99E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8" name="Grupo 27">
                  <a:extLst>
                    <a:ext uri="{FF2B5EF4-FFF2-40B4-BE49-F238E27FC236}">
                      <a16:creationId xmlns:a16="http://schemas.microsoft.com/office/drawing/2014/main" id="{6C2E201F-C421-4F6D-9B8E-EE40CE644207}"/>
                    </a:ext>
                  </a:extLst>
                </p:cNvPr>
                <p:cNvGrpSpPr/>
                <p:nvPr/>
              </p:nvGrpSpPr>
              <p:grpSpPr>
                <a:xfrm>
                  <a:off x="6979592" y="6054973"/>
                  <a:ext cx="650327" cy="495139"/>
                  <a:chOff x="920152" y="6068873"/>
                  <a:chExt cx="650327" cy="495139"/>
                </a:xfrm>
                <a:grpFill/>
              </p:grpSpPr>
              <p:sp>
                <p:nvSpPr>
                  <p:cNvPr id="57" name="Rectángulo 56">
                    <a:extLst>
                      <a:ext uri="{FF2B5EF4-FFF2-40B4-BE49-F238E27FC236}">
                        <a16:creationId xmlns:a16="http://schemas.microsoft.com/office/drawing/2014/main" id="{9A21A380-0F8B-49CC-93E7-894E13F0BE2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997B906D-A3E8-43C8-96C1-F5BF25DFE84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96A262AA-DE0F-4278-A1AE-3F3B5915F5D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59C56249-6AC5-4933-9A33-65C65E01320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87CA7497-3687-4651-AF87-34DE56C184E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56A066B0-B6AC-4535-B6AD-210203066B5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9" name="Grupo 28">
                  <a:extLst>
                    <a:ext uri="{FF2B5EF4-FFF2-40B4-BE49-F238E27FC236}">
                      <a16:creationId xmlns:a16="http://schemas.microsoft.com/office/drawing/2014/main" id="{BC496320-DD4A-4416-872C-CB32A896F396}"/>
                    </a:ext>
                  </a:extLst>
                </p:cNvPr>
                <p:cNvGrpSpPr/>
                <p:nvPr/>
              </p:nvGrpSpPr>
              <p:grpSpPr>
                <a:xfrm>
                  <a:off x="7631518" y="6054973"/>
                  <a:ext cx="650327" cy="495139"/>
                  <a:chOff x="920152" y="6068873"/>
                  <a:chExt cx="650327" cy="495139"/>
                </a:xfrm>
                <a:grpFill/>
              </p:grpSpPr>
              <p:sp>
                <p:nvSpPr>
                  <p:cNvPr id="51" name="Rectángulo 50">
                    <a:extLst>
                      <a:ext uri="{FF2B5EF4-FFF2-40B4-BE49-F238E27FC236}">
                        <a16:creationId xmlns:a16="http://schemas.microsoft.com/office/drawing/2014/main" id="{832CCE3D-E23B-4DDB-BE31-2197309E5BA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0A164254-4542-486D-9E71-150B453753C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5732AEDA-6093-4496-AD58-BA8B7760341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35F11F63-A095-4CBD-93CD-93B55A7ED95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1FB165FF-79F8-46BB-8510-B1275AFE801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76F0957A-EF02-463F-B0FA-0FAB704776C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0" name="Grupo 29">
                  <a:extLst>
                    <a:ext uri="{FF2B5EF4-FFF2-40B4-BE49-F238E27FC236}">
                      <a16:creationId xmlns:a16="http://schemas.microsoft.com/office/drawing/2014/main" id="{E9288542-CAF7-44BB-ADFA-6755432D7551}"/>
                    </a:ext>
                  </a:extLst>
                </p:cNvPr>
                <p:cNvGrpSpPr/>
                <p:nvPr/>
              </p:nvGrpSpPr>
              <p:grpSpPr>
                <a:xfrm>
                  <a:off x="8285044" y="6054090"/>
                  <a:ext cx="650327" cy="495139"/>
                  <a:chOff x="920152" y="6068873"/>
                  <a:chExt cx="650327" cy="495139"/>
                </a:xfrm>
                <a:grpFill/>
              </p:grpSpPr>
              <p:sp>
                <p:nvSpPr>
                  <p:cNvPr id="45" name="Rectángulo 44">
                    <a:extLst>
                      <a:ext uri="{FF2B5EF4-FFF2-40B4-BE49-F238E27FC236}">
                        <a16:creationId xmlns:a16="http://schemas.microsoft.com/office/drawing/2014/main" id="{2D49DA76-A3CB-4B96-A47C-3BBE809C73B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6DDD91FD-573B-48DE-AEE2-01B954B9287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0563BE79-9B45-40A0-8C6E-B73E92E47CF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219DEB76-DF3C-47C8-85DE-6EB746B4FEE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125338AA-451F-4B84-9425-10F4751AF3E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C9981FD2-9B69-415A-889A-6DB258D4809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1" name="Grupo 30">
                  <a:extLst>
                    <a:ext uri="{FF2B5EF4-FFF2-40B4-BE49-F238E27FC236}">
                      <a16:creationId xmlns:a16="http://schemas.microsoft.com/office/drawing/2014/main" id="{A7C82985-5E25-44F7-B419-7006FCF9EA9C}"/>
                    </a:ext>
                  </a:extLst>
                </p:cNvPr>
                <p:cNvGrpSpPr/>
                <p:nvPr/>
              </p:nvGrpSpPr>
              <p:grpSpPr>
                <a:xfrm>
                  <a:off x="8938570" y="6054090"/>
                  <a:ext cx="650327" cy="495139"/>
                  <a:chOff x="920152" y="6068873"/>
                  <a:chExt cx="650327" cy="495139"/>
                </a:xfrm>
                <a:grpFill/>
              </p:grpSpPr>
              <p:sp>
                <p:nvSpPr>
                  <p:cNvPr id="39" name="Rectángulo 38">
                    <a:extLst>
                      <a:ext uri="{FF2B5EF4-FFF2-40B4-BE49-F238E27FC236}">
                        <a16:creationId xmlns:a16="http://schemas.microsoft.com/office/drawing/2014/main" id="{24CB1E13-9134-4759-ADC4-B26EFE34664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F06A858C-15B1-4211-B55F-04B3B67B12F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CA5CB3B7-6AF7-46BD-BB31-AF31D585D91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5B19E615-3A61-4A49-9C2C-8FA129999AB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76854D8F-E134-4FA0-AA89-9142759B217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77B6B958-EFEB-4CF6-82CA-95557C3024E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2" name="Grupo 31">
                  <a:extLst>
                    <a:ext uri="{FF2B5EF4-FFF2-40B4-BE49-F238E27FC236}">
                      <a16:creationId xmlns:a16="http://schemas.microsoft.com/office/drawing/2014/main" id="{22DFFB1A-E64F-45CD-A7BB-C99A7D0FF091}"/>
                    </a:ext>
                  </a:extLst>
                </p:cNvPr>
                <p:cNvGrpSpPr/>
                <p:nvPr/>
              </p:nvGrpSpPr>
              <p:grpSpPr>
                <a:xfrm>
                  <a:off x="9592096" y="6053207"/>
                  <a:ext cx="650327" cy="495139"/>
                  <a:chOff x="920152" y="6068873"/>
                  <a:chExt cx="650327" cy="495139"/>
                </a:xfrm>
                <a:grpFill/>
              </p:grpSpPr>
              <p:sp>
                <p:nvSpPr>
                  <p:cNvPr id="33" name="Rectángulo 32">
                    <a:extLst>
                      <a:ext uri="{FF2B5EF4-FFF2-40B4-BE49-F238E27FC236}">
                        <a16:creationId xmlns:a16="http://schemas.microsoft.com/office/drawing/2014/main" id="{83B12658-59E0-4153-88EF-CBC6BDFECEE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C5C6354E-6797-4614-8586-46A57D9845B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87119BF0-4C9C-42C8-BA54-C3A20A959CA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4E2BEF8A-DA8A-4E8D-BE22-694BC23E113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17C1BFCB-F924-486A-9732-7FF5BB80A86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A78A63C4-EA57-4EEA-8A61-267FCDB99B3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5" name="Rectángulo 14">
                <a:extLst>
                  <a:ext uri="{FF2B5EF4-FFF2-40B4-BE49-F238E27FC236}">
                    <a16:creationId xmlns:a16="http://schemas.microsoft.com/office/drawing/2014/main" id="{AACEACFB-6E2C-412B-879E-3EA2425A2DCF}"/>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6" name="Conector recto 15">
                <a:extLst>
                  <a:ext uri="{FF2B5EF4-FFF2-40B4-BE49-F238E27FC236}">
                    <a16:creationId xmlns:a16="http://schemas.microsoft.com/office/drawing/2014/main" id="{11D46BC1-C358-4B37-8010-AB4491E99128}"/>
                  </a:ext>
                </a:extLst>
              </p:cNvPr>
              <p:cNvCxnSpPr>
                <a:stCxn id="123"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30" name="Grupo 129">
            <a:extLst>
              <a:ext uri="{FF2B5EF4-FFF2-40B4-BE49-F238E27FC236}">
                <a16:creationId xmlns:a16="http://schemas.microsoft.com/office/drawing/2014/main" id="{B46E3714-1FD3-4767-A9B0-66816B2E0F70}"/>
              </a:ext>
            </a:extLst>
          </p:cNvPr>
          <p:cNvGrpSpPr/>
          <p:nvPr/>
        </p:nvGrpSpPr>
        <p:grpSpPr>
          <a:xfrm>
            <a:off x="6429681" y="118841"/>
            <a:ext cx="2697504" cy="802387"/>
            <a:chOff x="6429681" y="118841"/>
            <a:chExt cx="2697504" cy="802387"/>
          </a:xfrm>
        </p:grpSpPr>
        <p:sp>
          <p:nvSpPr>
            <p:cNvPr id="131" name="Flecha: pentágono 130">
              <a:extLst>
                <a:ext uri="{FF2B5EF4-FFF2-40B4-BE49-F238E27FC236}">
                  <a16:creationId xmlns:a16="http://schemas.microsoft.com/office/drawing/2014/main" id="{FEC4A6A5-AC5B-4039-A593-5D63252D4A32}"/>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32" name="Imagen 131">
              <a:extLst>
                <a:ext uri="{FF2B5EF4-FFF2-40B4-BE49-F238E27FC236}">
                  <a16:creationId xmlns:a16="http://schemas.microsoft.com/office/drawing/2014/main" id="{26D99931-8982-4223-9993-A8125CDB15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216456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Rectángulo 122">
            <a:extLst>
              <a:ext uri="{FF2B5EF4-FFF2-40B4-BE49-F238E27FC236}">
                <a16:creationId xmlns:a16="http://schemas.microsoft.com/office/drawing/2014/main" id="{15791F30-C662-4E46-BF4D-6C622CDFE7C0}"/>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Box 2"/>
          <p:cNvSpPr txBox="1">
            <a:spLocks noChangeArrowheads="1"/>
          </p:cNvSpPr>
          <p:nvPr/>
        </p:nvSpPr>
        <p:spPr bwMode="auto">
          <a:xfrm>
            <a:off x="179512" y="457200"/>
            <a:ext cx="896448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MX" sz="2000" b="1" dirty="0">
                <a:latin typeface="Gill Sans" pitchFamily="34" charset="0"/>
              </a:rPr>
              <a:t>Relación aspecto</a:t>
            </a:r>
          </a:p>
          <a:p>
            <a:endParaRPr lang="es-MX" sz="2000" dirty="0">
              <a:latin typeface="Gill Sans" pitchFamily="34" charset="0"/>
            </a:endParaRPr>
          </a:p>
          <a:p>
            <a:r>
              <a:rPr lang="es-MX" sz="2000" dirty="0">
                <a:latin typeface="Gill Sans" pitchFamily="34" charset="0"/>
              </a:rPr>
              <a:t>¿Por qué actualmente vemos llantas más anchas y menos altas (bajo perfil)?</a:t>
            </a:r>
          </a:p>
          <a:p>
            <a:endParaRPr lang="es-MX" sz="2000" dirty="0">
              <a:latin typeface="Gill Sans" pitchFamily="34" charset="0"/>
            </a:endParaRPr>
          </a:p>
          <a:p>
            <a:r>
              <a:rPr lang="es-MX" sz="2000" dirty="0">
                <a:solidFill>
                  <a:srgbClr val="9900CC"/>
                </a:solidFill>
                <a:latin typeface="Gill Sans" pitchFamily="34" charset="0"/>
              </a:rPr>
              <a:t>1. Mayor ancho de sección</a:t>
            </a:r>
          </a:p>
          <a:p>
            <a:r>
              <a:rPr lang="es-MX" sz="2000" dirty="0">
                <a:solidFill>
                  <a:srgbClr val="9900CC"/>
                </a:solidFill>
                <a:latin typeface="Gill Sans" pitchFamily="34" charset="0"/>
              </a:rPr>
              <a:t>   Mejor distribución de presión</a:t>
            </a:r>
          </a:p>
          <a:p>
            <a:r>
              <a:rPr lang="es-MX" sz="2000" dirty="0">
                <a:solidFill>
                  <a:srgbClr val="9900CC"/>
                </a:solidFill>
                <a:latin typeface="Gill Sans" pitchFamily="34" charset="0"/>
              </a:rPr>
              <a:t>   Mayor capacidad de carga</a:t>
            </a:r>
            <a:endParaRPr lang="es-MX" sz="2000" dirty="0">
              <a:latin typeface="Gill Sans" pitchFamily="34" charset="0"/>
            </a:endParaRPr>
          </a:p>
          <a:p>
            <a:endParaRPr lang="es-MX" sz="2000" dirty="0">
              <a:latin typeface="Gill Sans" pitchFamily="34" charset="0"/>
            </a:endParaRPr>
          </a:p>
          <a:p>
            <a:r>
              <a:rPr lang="es-MX" sz="2000" dirty="0">
                <a:solidFill>
                  <a:srgbClr val="A50021"/>
                </a:solidFill>
                <a:latin typeface="Gill Sans" pitchFamily="34" charset="0"/>
              </a:rPr>
              <a:t>2. Mayor superficie de contacto</a:t>
            </a:r>
          </a:p>
          <a:p>
            <a:r>
              <a:rPr lang="es-MX" sz="2000" dirty="0">
                <a:solidFill>
                  <a:srgbClr val="A50021"/>
                </a:solidFill>
                <a:latin typeface="Gill Sans" pitchFamily="34" charset="0"/>
              </a:rPr>
              <a:t>   Desgaste menos rápido y más</a:t>
            </a:r>
          </a:p>
          <a:p>
            <a:r>
              <a:rPr lang="es-MX" sz="2000" dirty="0">
                <a:solidFill>
                  <a:srgbClr val="A50021"/>
                </a:solidFill>
                <a:latin typeface="Gill Sans" pitchFamily="34" charset="0"/>
              </a:rPr>
              <a:t>   uniforme</a:t>
            </a:r>
          </a:p>
          <a:p>
            <a:r>
              <a:rPr lang="es-MX" sz="2000" dirty="0">
                <a:solidFill>
                  <a:srgbClr val="A50021"/>
                </a:solidFill>
                <a:latin typeface="Gill Sans" pitchFamily="34" charset="0"/>
              </a:rPr>
              <a:t>   Mejor distribución de carga</a:t>
            </a:r>
            <a:endParaRPr lang="es-MX" sz="2000" dirty="0">
              <a:latin typeface="Gill Sans" pitchFamily="34" charset="0"/>
            </a:endParaRPr>
          </a:p>
          <a:p>
            <a:endParaRPr lang="es-MX" sz="2000" dirty="0">
              <a:latin typeface="Gill Sans" pitchFamily="34" charset="0"/>
            </a:endParaRPr>
          </a:p>
          <a:p>
            <a:r>
              <a:rPr lang="es-MX" sz="2000" dirty="0">
                <a:solidFill>
                  <a:srgbClr val="006699"/>
                </a:solidFill>
                <a:latin typeface="Gill Sans" pitchFamily="34" charset="0"/>
              </a:rPr>
              <a:t>3. Respuesta más rápida a la dirección</a:t>
            </a:r>
          </a:p>
          <a:p>
            <a:r>
              <a:rPr lang="es-MX" sz="2000" dirty="0">
                <a:solidFill>
                  <a:srgbClr val="006699"/>
                </a:solidFill>
                <a:latin typeface="Gill Sans" pitchFamily="34" charset="0"/>
              </a:rPr>
              <a:t>    Mayor rapidez de transmisión de giro desde la ceja a la superficie de          contacto</a:t>
            </a:r>
            <a:endParaRPr lang="es-MX" sz="2000" dirty="0">
              <a:latin typeface="Gill Sans" pitchFamily="34" charset="0"/>
            </a:endParaRPr>
          </a:p>
        </p:txBody>
      </p:sp>
      <p:sp>
        <p:nvSpPr>
          <p:cNvPr id="3"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Dimensiones Básicas </a:t>
            </a:r>
          </a:p>
        </p:txBody>
      </p:sp>
      <p:graphicFrame>
        <p:nvGraphicFramePr>
          <p:cNvPr id="4" name="3 Objeto"/>
          <p:cNvGraphicFramePr>
            <a:graphicFrameLocks noChangeAspect="1"/>
          </p:cNvGraphicFramePr>
          <p:nvPr>
            <p:extLst>
              <p:ext uri="{D42A27DB-BD31-4B8C-83A1-F6EECF244321}">
                <p14:modId xmlns:p14="http://schemas.microsoft.com/office/powerpoint/2010/main" val="3304389550"/>
              </p:ext>
            </p:extLst>
          </p:nvPr>
        </p:nvGraphicFramePr>
        <p:xfrm>
          <a:off x="4644008" y="1922512"/>
          <a:ext cx="3924300" cy="2514600"/>
        </p:xfrm>
        <a:graphic>
          <a:graphicData uri="http://schemas.openxmlformats.org/presentationml/2006/ole">
            <mc:AlternateContent xmlns:mc="http://schemas.openxmlformats.org/markup-compatibility/2006">
              <mc:Choice xmlns:v="urn:schemas-microsoft-com:vml" Requires="v">
                <p:oleObj spid="_x0000_s4100" name="Photo Editor Photo" r:id="rId3" imgW="5152381" imgH="3828571" progId="MSPhotoEd.3">
                  <p:embed/>
                </p:oleObj>
              </mc:Choice>
              <mc:Fallback>
                <p:oleObj name="Photo Editor Photo" r:id="rId3" imgW="5152381" imgH="3828571" progId="MSPhotoEd.3">
                  <p:embed/>
                  <p:pic>
                    <p:nvPicPr>
                      <p:cNvPr id="4" name="3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922512"/>
                        <a:ext cx="39243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upo 4">
            <a:extLst>
              <a:ext uri="{FF2B5EF4-FFF2-40B4-BE49-F238E27FC236}">
                <a16:creationId xmlns:a16="http://schemas.microsoft.com/office/drawing/2014/main" id="{598FE6C2-4C5C-48FC-AD14-264060EC7B45}"/>
              </a:ext>
            </a:extLst>
          </p:cNvPr>
          <p:cNvGrpSpPr/>
          <p:nvPr/>
        </p:nvGrpSpPr>
        <p:grpSpPr>
          <a:xfrm>
            <a:off x="-1" y="6076655"/>
            <a:ext cx="9144001" cy="808729"/>
            <a:chOff x="-1" y="6021288"/>
            <a:chExt cx="9144001" cy="808729"/>
          </a:xfrm>
        </p:grpSpPr>
        <p:sp>
          <p:nvSpPr>
            <p:cNvPr id="6" name="Rectángulo 5">
              <a:extLst>
                <a:ext uri="{FF2B5EF4-FFF2-40B4-BE49-F238E27FC236}">
                  <a16:creationId xmlns:a16="http://schemas.microsoft.com/office/drawing/2014/main" id="{5EAA3E12-F7A8-4E38-ABB2-2A9B9F74005F}"/>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455442CB-B483-40DE-85B2-1DBDC90F5C06}"/>
                </a:ext>
              </a:extLst>
            </p:cNvPr>
            <p:cNvGrpSpPr/>
            <p:nvPr/>
          </p:nvGrpSpPr>
          <p:grpSpPr>
            <a:xfrm>
              <a:off x="-1" y="6021288"/>
              <a:ext cx="9144001" cy="808729"/>
              <a:chOff x="-1" y="6049271"/>
              <a:chExt cx="9144001" cy="808729"/>
            </a:xfrm>
          </p:grpSpPr>
          <p:grpSp>
            <p:nvGrpSpPr>
              <p:cNvPr id="8" name="Grupo 7">
                <a:extLst>
                  <a:ext uri="{FF2B5EF4-FFF2-40B4-BE49-F238E27FC236}">
                    <a16:creationId xmlns:a16="http://schemas.microsoft.com/office/drawing/2014/main" id="{C6AC6806-9A8D-4640-B0E1-BC6C4F8360A7}"/>
                  </a:ext>
                </a:extLst>
              </p:cNvPr>
              <p:cNvGrpSpPr/>
              <p:nvPr/>
            </p:nvGrpSpPr>
            <p:grpSpPr>
              <a:xfrm>
                <a:off x="-1" y="6053207"/>
                <a:ext cx="9144001" cy="439573"/>
                <a:chOff x="-204394" y="6053207"/>
                <a:chExt cx="10446817" cy="502203"/>
              </a:xfrm>
              <a:solidFill>
                <a:schemeClr val="tx1"/>
              </a:solidFill>
            </p:grpSpPr>
            <p:grpSp>
              <p:nvGrpSpPr>
                <p:cNvPr id="11" name="Grupo 10">
                  <a:extLst>
                    <a:ext uri="{FF2B5EF4-FFF2-40B4-BE49-F238E27FC236}">
                      <a16:creationId xmlns:a16="http://schemas.microsoft.com/office/drawing/2014/main" id="{0B9BC087-BC96-40B9-8013-E24C56EB6D9A}"/>
                    </a:ext>
                  </a:extLst>
                </p:cNvPr>
                <p:cNvGrpSpPr/>
                <p:nvPr/>
              </p:nvGrpSpPr>
              <p:grpSpPr>
                <a:xfrm>
                  <a:off x="-204394" y="6060271"/>
                  <a:ext cx="650327" cy="495139"/>
                  <a:chOff x="920152" y="6068873"/>
                  <a:chExt cx="650327" cy="495139"/>
                </a:xfrm>
                <a:grpFill/>
              </p:grpSpPr>
              <p:sp>
                <p:nvSpPr>
                  <p:cNvPr id="117" name="Rectángulo 116">
                    <a:extLst>
                      <a:ext uri="{FF2B5EF4-FFF2-40B4-BE49-F238E27FC236}">
                        <a16:creationId xmlns:a16="http://schemas.microsoft.com/office/drawing/2014/main" id="{05A36617-E3CD-42D0-91AF-C1CD08D715A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C9B9BE65-AD49-468E-8346-643A3D8F4DB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A9F45287-FC76-450B-8D05-EA85E8904F8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93D2C7A7-F768-4C58-A7F7-A23DE4A46CE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F36338B1-0224-41E0-B3F9-181C0697DCB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3889CF16-9BED-4011-AAF3-A53845C09BA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07E200FA-BF8D-46B0-AD2B-AFBC1B6984D5}"/>
                    </a:ext>
                  </a:extLst>
                </p:cNvPr>
                <p:cNvGrpSpPr/>
                <p:nvPr/>
              </p:nvGrpSpPr>
              <p:grpSpPr>
                <a:xfrm>
                  <a:off x="449132" y="6059388"/>
                  <a:ext cx="650327" cy="495139"/>
                  <a:chOff x="920152" y="6068873"/>
                  <a:chExt cx="650327" cy="495139"/>
                </a:xfrm>
                <a:grpFill/>
              </p:grpSpPr>
              <p:sp>
                <p:nvSpPr>
                  <p:cNvPr id="111" name="Rectángulo 110">
                    <a:extLst>
                      <a:ext uri="{FF2B5EF4-FFF2-40B4-BE49-F238E27FC236}">
                        <a16:creationId xmlns:a16="http://schemas.microsoft.com/office/drawing/2014/main" id="{7F0D043A-ED35-4CAF-A202-C5BE1C53375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9BE28BE9-7A92-4BB0-9C03-FE7B2650846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080EBB92-9B3C-4BAF-812E-E42714CB995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8DFB310A-0347-46B3-8C54-879FCC08996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6F875CBF-D7EC-4C88-AE21-2AE48924995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5E16309C-91C6-4A6D-AEFF-FA08DAD6DB4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C29B52F0-7B35-44C0-AD9A-8B14E499FB4E}"/>
                    </a:ext>
                  </a:extLst>
                </p:cNvPr>
                <p:cNvGrpSpPr/>
                <p:nvPr/>
              </p:nvGrpSpPr>
              <p:grpSpPr>
                <a:xfrm>
                  <a:off x="1102658" y="6059388"/>
                  <a:ext cx="650327" cy="495139"/>
                  <a:chOff x="920152" y="6068873"/>
                  <a:chExt cx="650327" cy="495139"/>
                </a:xfrm>
                <a:grpFill/>
              </p:grpSpPr>
              <p:sp>
                <p:nvSpPr>
                  <p:cNvPr id="105" name="Rectángulo 104">
                    <a:extLst>
                      <a:ext uri="{FF2B5EF4-FFF2-40B4-BE49-F238E27FC236}">
                        <a16:creationId xmlns:a16="http://schemas.microsoft.com/office/drawing/2014/main" id="{FFE00EDB-382E-4288-A470-2AF72AFC3ED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D629CB85-8043-4736-A373-FB1E15E2F73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07846B16-163C-449D-89FE-0A0812F8C0B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BA3E2711-3528-4993-AEB8-200EFA4A7D9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E98D42EE-97A2-448C-BD02-CED5C98FD8C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4333839F-6D6B-46FA-A1DF-EEF7B623A3F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7FDB04E4-8717-4739-A336-4B774CDBD6F7}"/>
                    </a:ext>
                  </a:extLst>
                </p:cNvPr>
                <p:cNvGrpSpPr/>
                <p:nvPr/>
              </p:nvGrpSpPr>
              <p:grpSpPr>
                <a:xfrm>
                  <a:off x="1756184" y="6058505"/>
                  <a:ext cx="650327" cy="495139"/>
                  <a:chOff x="920152" y="6068873"/>
                  <a:chExt cx="650327" cy="495139"/>
                </a:xfrm>
                <a:grpFill/>
              </p:grpSpPr>
              <p:sp>
                <p:nvSpPr>
                  <p:cNvPr id="99" name="Rectángulo 98">
                    <a:extLst>
                      <a:ext uri="{FF2B5EF4-FFF2-40B4-BE49-F238E27FC236}">
                        <a16:creationId xmlns:a16="http://schemas.microsoft.com/office/drawing/2014/main" id="{2889CB58-99D1-4D89-8304-74AC733C364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9E963331-82B1-4004-B1A9-39EB0099C3F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1D5C83A0-51C7-4C42-A081-76BB251D9CA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211B073F-CA07-4B5E-AEF3-C0B4E1E1B04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D1742B94-ACD5-4896-8974-BF02201396C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3CD7A1F5-DAEE-448F-95FC-7D4A81AE0AA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95AF751A-65FE-4FFB-BF8B-2A75DFE07479}"/>
                    </a:ext>
                  </a:extLst>
                </p:cNvPr>
                <p:cNvGrpSpPr/>
                <p:nvPr/>
              </p:nvGrpSpPr>
              <p:grpSpPr>
                <a:xfrm>
                  <a:off x="2408110" y="6058505"/>
                  <a:ext cx="650327" cy="495139"/>
                  <a:chOff x="920152" y="6068873"/>
                  <a:chExt cx="650327" cy="495139"/>
                </a:xfrm>
                <a:grpFill/>
              </p:grpSpPr>
              <p:sp>
                <p:nvSpPr>
                  <p:cNvPr id="93" name="Rectángulo 92">
                    <a:extLst>
                      <a:ext uri="{FF2B5EF4-FFF2-40B4-BE49-F238E27FC236}">
                        <a16:creationId xmlns:a16="http://schemas.microsoft.com/office/drawing/2014/main" id="{B01E8CDC-92FF-4BDB-B2EE-A3F9CC5F722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63648086-6E9E-49EB-81C2-A983C53A0B1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406B74D6-4271-447A-8770-868B4D9C27B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8B459861-14BF-46B1-B706-BCEA6362C26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4B8E8A1A-1BB3-467F-AD45-25368A2055D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06F78FB7-D08C-4E5B-B77A-FF46C9E74EF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D3D8AC37-F046-4732-84F1-FA13BAF0A471}"/>
                    </a:ext>
                  </a:extLst>
                </p:cNvPr>
                <p:cNvGrpSpPr/>
                <p:nvPr/>
              </p:nvGrpSpPr>
              <p:grpSpPr>
                <a:xfrm>
                  <a:off x="3061636" y="6057622"/>
                  <a:ext cx="650327" cy="495139"/>
                  <a:chOff x="920152" y="6068873"/>
                  <a:chExt cx="650327" cy="495139"/>
                </a:xfrm>
                <a:grpFill/>
              </p:grpSpPr>
              <p:sp>
                <p:nvSpPr>
                  <p:cNvPr id="87" name="Rectángulo 86">
                    <a:extLst>
                      <a:ext uri="{FF2B5EF4-FFF2-40B4-BE49-F238E27FC236}">
                        <a16:creationId xmlns:a16="http://schemas.microsoft.com/office/drawing/2014/main" id="{BF06FDF3-C173-4D53-B502-C72AA247131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698D2053-959E-4AFA-80FD-6D461414DE6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DFB667CD-C3D0-4B7B-89D8-A6291D43B0D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DAE4A985-9EFF-4C7F-9196-CE8C28E3E4A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95D49A57-0E1B-4A39-A441-CF6519FE7EF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3A04EAE9-76DC-43C7-A1D7-7C79920193F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EC36EE5B-8BAD-4CCA-AB7E-2091B501A26A}"/>
                    </a:ext>
                  </a:extLst>
                </p:cNvPr>
                <p:cNvGrpSpPr/>
                <p:nvPr/>
              </p:nvGrpSpPr>
              <p:grpSpPr>
                <a:xfrm>
                  <a:off x="3715162" y="6057622"/>
                  <a:ext cx="650327" cy="495139"/>
                  <a:chOff x="920152" y="6068873"/>
                  <a:chExt cx="650327" cy="495139"/>
                </a:xfrm>
                <a:grpFill/>
              </p:grpSpPr>
              <p:sp>
                <p:nvSpPr>
                  <p:cNvPr id="81" name="Rectángulo 80">
                    <a:extLst>
                      <a:ext uri="{FF2B5EF4-FFF2-40B4-BE49-F238E27FC236}">
                        <a16:creationId xmlns:a16="http://schemas.microsoft.com/office/drawing/2014/main" id="{59909986-0F88-4144-90F6-5BFF9C37359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74C1728C-6EAF-4498-ACFF-818E53E3651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ECA15595-6CC8-4137-869E-5F9C89718B9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2E48AA53-74D5-47F3-A36E-AB3F244F051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CB692A62-0A8F-41D3-8296-31400DEFDAA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4CCCC667-EC75-4EB8-B81D-6626C2B6A84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AC29233A-5933-4554-BE52-C1BE0604E29E}"/>
                    </a:ext>
                  </a:extLst>
                </p:cNvPr>
                <p:cNvGrpSpPr/>
                <p:nvPr/>
              </p:nvGrpSpPr>
              <p:grpSpPr>
                <a:xfrm>
                  <a:off x="4368688" y="6056739"/>
                  <a:ext cx="650327" cy="495139"/>
                  <a:chOff x="920152" y="6068873"/>
                  <a:chExt cx="650327" cy="495139"/>
                </a:xfrm>
                <a:grpFill/>
              </p:grpSpPr>
              <p:sp>
                <p:nvSpPr>
                  <p:cNvPr id="75" name="Rectángulo 74">
                    <a:extLst>
                      <a:ext uri="{FF2B5EF4-FFF2-40B4-BE49-F238E27FC236}">
                        <a16:creationId xmlns:a16="http://schemas.microsoft.com/office/drawing/2014/main" id="{33BE3F10-9396-4C50-B7EC-05F6E15FA19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DFD3AA0C-8630-4D04-BA55-0E3B5A9730D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8AF4E3E9-F11C-40B5-9640-C71D490EE48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EB6270B4-2EB9-454B-8890-8A83CAE58F3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520C1B86-970C-4951-97F6-371434CCCB9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16AE1F41-7CA3-43B9-B7D5-6B9290E6260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2D8DE9AA-B33F-4BCC-B869-3C306084C7C4}"/>
                    </a:ext>
                  </a:extLst>
                </p:cNvPr>
                <p:cNvGrpSpPr/>
                <p:nvPr/>
              </p:nvGrpSpPr>
              <p:grpSpPr>
                <a:xfrm>
                  <a:off x="5019014" y="6056739"/>
                  <a:ext cx="650327" cy="495139"/>
                  <a:chOff x="920152" y="6068873"/>
                  <a:chExt cx="650327" cy="495139"/>
                </a:xfrm>
                <a:grpFill/>
              </p:grpSpPr>
              <p:sp>
                <p:nvSpPr>
                  <p:cNvPr id="69" name="Rectángulo 68">
                    <a:extLst>
                      <a:ext uri="{FF2B5EF4-FFF2-40B4-BE49-F238E27FC236}">
                        <a16:creationId xmlns:a16="http://schemas.microsoft.com/office/drawing/2014/main" id="{B142750E-17E2-440F-8B03-70C17DC52B1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2F9030AE-A526-4015-B01D-FC0A66035B0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05B33369-5E66-46F2-AA47-7E9EE7FC0A0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236C3D6F-2A20-41BB-9439-409EE09A256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6172CA47-DA88-4421-9A93-223BAE990FF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1A018CE9-C306-4A70-9377-C9378F4D18A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BED55094-2164-4162-AD1D-9B85B5FD3458}"/>
                    </a:ext>
                  </a:extLst>
                </p:cNvPr>
                <p:cNvGrpSpPr/>
                <p:nvPr/>
              </p:nvGrpSpPr>
              <p:grpSpPr>
                <a:xfrm>
                  <a:off x="5672540" y="6055856"/>
                  <a:ext cx="650327" cy="495139"/>
                  <a:chOff x="920152" y="6068873"/>
                  <a:chExt cx="650327" cy="495139"/>
                </a:xfrm>
                <a:grpFill/>
              </p:grpSpPr>
              <p:sp>
                <p:nvSpPr>
                  <p:cNvPr id="63" name="Rectángulo 62">
                    <a:extLst>
                      <a:ext uri="{FF2B5EF4-FFF2-40B4-BE49-F238E27FC236}">
                        <a16:creationId xmlns:a16="http://schemas.microsoft.com/office/drawing/2014/main" id="{3BB21951-C7D1-4647-B39E-283445A4D96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30CA00D7-DB54-4466-8573-D5B6AD7B7FD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58E9C663-5EBC-4546-925B-6A717A1C4F1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FE2A72B7-AF9C-4D62-97B9-A2D751820CE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00F20A7A-44E2-4E01-AC8C-0EC207F4AE5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AC26A017-0511-4699-8393-D03EE55A725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ED8E08CD-6383-4170-8F3C-0E1FCAEAE184}"/>
                    </a:ext>
                  </a:extLst>
                </p:cNvPr>
                <p:cNvGrpSpPr/>
                <p:nvPr/>
              </p:nvGrpSpPr>
              <p:grpSpPr>
                <a:xfrm>
                  <a:off x="6326066" y="6055856"/>
                  <a:ext cx="650327" cy="495139"/>
                  <a:chOff x="920152" y="6068873"/>
                  <a:chExt cx="650327" cy="495139"/>
                </a:xfrm>
                <a:grpFill/>
              </p:grpSpPr>
              <p:sp>
                <p:nvSpPr>
                  <p:cNvPr id="57" name="Rectángulo 56">
                    <a:extLst>
                      <a:ext uri="{FF2B5EF4-FFF2-40B4-BE49-F238E27FC236}">
                        <a16:creationId xmlns:a16="http://schemas.microsoft.com/office/drawing/2014/main" id="{FFC9EA9F-D2F6-47B4-82FE-BEEFD8C3257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E6C08D20-178E-4417-B43A-0A3DC78C0B8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0123E815-389E-4E8B-AF45-8C10DC83471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A20EEB78-6352-4BED-ACE0-0C7C6578A51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6DF1A130-651B-4720-84D5-93ACDEB378C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E43140CC-BFC2-454E-8842-B97293A713F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E9EE8A25-89FF-404F-BA53-84E675957D5E}"/>
                    </a:ext>
                  </a:extLst>
                </p:cNvPr>
                <p:cNvGrpSpPr/>
                <p:nvPr/>
              </p:nvGrpSpPr>
              <p:grpSpPr>
                <a:xfrm>
                  <a:off x="6979592" y="6054973"/>
                  <a:ext cx="650327" cy="495139"/>
                  <a:chOff x="920152" y="6068873"/>
                  <a:chExt cx="650327" cy="495139"/>
                </a:xfrm>
                <a:grpFill/>
              </p:grpSpPr>
              <p:sp>
                <p:nvSpPr>
                  <p:cNvPr id="51" name="Rectángulo 50">
                    <a:extLst>
                      <a:ext uri="{FF2B5EF4-FFF2-40B4-BE49-F238E27FC236}">
                        <a16:creationId xmlns:a16="http://schemas.microsoft.com/office/drawing/2014/main" id="{A43D4EE5-A628-4A53-BEA9-266AA8A693F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A6F3E6E7-3323-4EC9-AE6B-2E66AC82FB2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32709927-8122-4864-81DF-6A9DC9E0FBD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4F836D40-CA55-4089-8C10-7AFA94397D7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BDF5F3EC-796E-4FC3-AC7D-BDF5BBDB636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3C45A517-4312-453E-9134-F02592D11A2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10AA42E9-6AAB-4743-B532-99DE56F85297}"/>
                    </a:ext>
                  </a:extLst>
                </p:cNvPr>
                <p:cNvGrpSpPr/>
                <p:nvPr/>
              </p:nvGrpSpPr>
              <p:grpSpPr>
                <a:xfrm>
                  <a:off x="7631518" y="6054973"/>
                  <a:ext cx="650327" cy="495139"/>
                  <a:chOff x="920152" y="6068873"/>
                  <a:chExt cx="650327" cy="495139"/>
                </a:xfrm>
                <a:grpFill/>
              </p:grpSpPr>
              <p:sp>
                <p:nvSpPr>
                  <p:cNvPr id="45" name="Rectángulo 44">
                    <a:extLst>
                      <a:ext uri="{FF2B5EF4-FFF2-40B4-BE49-F238E27FC236}">
                        <a16:creationId xmlns:a16="http://schemas.microsoft.com/office/drawing/2014/main" id="{CFE9260E-AEC8-4EA0-B6C7-91EC8784306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92FE7492-BEF3-45A8-8ECE-AB1ECFB353E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47044B5A-71C9-4B83-B40D-B140BD075A2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30224CE8-9CAF-4BF7-B009-AA039DDA843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1E7675C7-4D91-4ED7-AB09-4ADAEFAC50B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B8B98403-2378-4763-A871-F175EAF3E73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E5EBFFF6-291C-486E-8F1C-204B2841BB36}"/>
                    </a:ext>
                  </a:extLst>
                </p:cNvPr>
                <p:cNvGrpSpPr/>
                <p:nvPr/>
              </p:nvGrpSpPr>
              <p:grpSpPr>
                <a:xfrm>
                  <a:off x="8285044" y="6054090"/>
                  <a:ext cx="650327" cy="495139"/>
                  <a:chOff x="920152" y="6068873"/>
                  <a:chExt cx="650327" cy="495139"/>
                </a:xfrm>
                <a:grpFill/>
              </p:grpSpPr>
              <p:sp>
                <p:nvSpPr>
                  <p:cNvPr id="39" name="Rectángulo 38">
                    <a:extLst>
                      <a:ext uri="{FF2B5EF4-FFF2-40B4-BE49-F238E27FC236}">
                        <a16:creationId xmlns:a16="http://schemas.microsoft.com/office/drawing/2014/main" id="{CD6903D0-ABC0-4E35-A66B-718B6CDD1E4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C204EF11-28D8-45C4-9156-1F6A1D3D67F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ACF6099A-47D8-4081-BD2B-288B2C97616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41DDAB82-C885-4C1E-8B82-73A492D7CCD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F46DE607-22D4-45C6-8539-D6EB47EF411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991ADE26-4D6C-4C6D-8EA3-F679548940C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895897B5-34E1-4F59-B6BF-6CA3728D7FBE}"/>
                    </a:ext>
                  </a:extLst>
                </p:cNvPr>
                <p:cNvGrpSpPr/>
                <p:nvPr/>
              </p:nvGrpSpPr>
              <p:grpSpPr>
                <a:xfrm>
                  <a:off x="8938570" y="6054090"/>
                  <a:ext cx="650327" cy="495139"/>
                  <a:chOff x="920152" y="6068873"/>
                  <a:chExt cx="650327" cy="495139"/>
                </a:xfrm>
                <a:grpFill/>
              </p:grpSpPr>
              <p:sp>
                <p:nvSpPr>
                  <p:cNvPr id="33" name="Rectángulo 32">
                    <a:extLst>
                      <a:ext uri="{FF2B5EF4-FFF2-40B4-BE49-F238E27FC236}">
                        <a16:creationId xmlns:a16="http://schemas.microsoft.com/office/drawing/2014/main" id="{8D3DD7E6-BF8B-40C6-8D30-C0630D2FC55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9945DDB3-1003-4ADF-86B7-E94856F4334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64CB4668-2579-483C-A708-9E774B92C78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CD000298-8338-4A6B-B73D-1CF6495C33F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4E0DFEE1-B144-4C5C-8242-AFC4482A5DB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C7FD2772-FF2A-451E-9AFC-A40E639D614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A661EA96-81D5-453F-B282-B8B8B639686F}"/>
                    </a:ext>
                  </a:extLst>
                </p:cNvPr>
                <p:cNvGrpSpPr/>
                <p:nvPr/>
              </p:nvGrpSpPr>
              <p:grpSpPr>
                <a:xfrm>
                  <a:off x="9592096" y="6053207"/>
                  <a:ext cx="650327" cy="495139"/>
                  <a:chOff x="920152" y="6068873"/>
                  <a:chExt cx="650327" cy="495139"/>
                </a:xfrm>
                <a:grpFill/>
              </p:grpSpPr>
              <p:sp>
                <p:nvSpPr>
                  <p:cNvPr id="27" name="Rectángulo 26">
                    <a:extLst>
                      <a:ext uri="{FF2B5EF4-FFF2-40B4-BE49-F238E27FC236}">
                        <a16:creationId xmlns:a16="http://schemas.microsoft.com/office/drawing/2014/main" id="{DB5E5F59-501C-4FFF-BD78-01BE399E6B7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9E6D7323-7A65-4FD9-A5CB-EEA7CFBE166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06D09E34-17AF-41BF-B015-E385144632C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071AB946-59A9-4580-83D7-C3B6E1AB9C3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65EC973E-621A-4C93-925D-89C23E88878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AEE8DB78-444F-441D-BB0C-F08A288A4B4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Rectángulo 8">
                <a:extLst>
                  <a:ext uri="{FF2B5EF4-FFF2-40B4-BE49-F238E27FC236}">
                    <a16:creationId xmlns:a16="http://schemas.microsoft.com/office/drawing/2014/main" id="{1A9B312B-47A3-4E29-9B24-0963E566BD35}"/>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 name="Conector recto 9">
                <a:extLst>
                  <a:ext uri="{FF2B5EF4-FFF2-40B4-BE49-F238E27FC236}">
                    <a16:creationId xmlns:a16="http://schemas.microsoft.com/office/drawing/2014/main" id="{8DCD3C4D-84B8-4270-A069-FAD3A4354AA1}"/>
                  </a:ext>
                </a:extLst>
              </p:cNvPr>
              <p:cNvCxnSpPr>
                <a:stCxn id="117"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4" name="Grupo 123">
            <a:extLst>
              <a:ext uri="{FF2B5EF4-FFF2-40B4-BE49-F238E27FC236}">
                <a16:creationId xmlns:a16="http://schemas.microsoft.com/office/drawing/2014/main" id="{81C0C425-20DE-4275-80D3-00DC6CCEB951}"/>
              </a:ext>
            </a:extLst>
          </p:cNvPr>
          <p:cNvGrpSpPr/>
          <p:nvPr/>
        </p:nvGrpSpPr>
        <p:grpSpPr>
          <a:xfrm>
            <a:off x="6429681" y="118841"/>
            <a:ext cx="2697504" cy="802387"/>
            <a:chOff x="6429681" y="118841"/>
            <a:chExt cx="2697504" cy="802387"/>
          </a:xfrm>
        </p:grpSpPr>
        <p:sp>
          <p:nvSpPr>
            <p:cNvPr id="125" name="Flecha: pentágono 124">
              <a:extLst>
                <a:ext uri="{FF2B5EF4-FFF2-40B4-BE49-F238E27FC236}">
                  <a16:creationId xmlns:a16="http://schemas.microsoft.com/office/drawing/2014/main" id="{DDAE5F29-5146-4F9F-8CB9-1752ECC400A6}"/>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6" name="Imagen 125">
              <a:extLst>
                <a:ext uri="{FF2B5EF4-FFF2-40B4-BE49-F238E27FC236}">
                  <a16:creationId xmlns:a16="http://schemas.microsoft.com/office/drawing/2014/main" id="{147C4BC6-EFEA-4E25-91D0-BBF7959FB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364834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Rectángulo 121">
            <a:extLst>
              <a:ext uri="{FF2B5EF4-FFF2-40B4-BE49-F238E27FC236}">
                <a16:creationId xmlns:a16="http://schemas.microsoft.com/office/drawing/2014/main" id="{FABD9C95-E5CF-4619-8FB3-85C045A9A429}"/>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Picture 3" descr="NOMEN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52" y="774154"/>
            <a:ext cx="68580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Nomenclatura</a:t>
            </a:r>
          </a:p>
        </p:txBody>
      </p:sp>
      <p:grpSp>
        <p:nvGrpSpPr>
          <p:cNvPr id="4" name="Grupo 3">
            <a:extLst>
              <a:ext uri="{FF2B5EF4-FFF2-40B4-BE49-F238E27FC236}">
                <a16:creationId xmlns:a16="http://schemas.microsoft.com/office/drawing/2014/main" id="{BC8D87A4-6A2D-4758-9776-99D9FF8C8958}"/>
              </a:ext>
            </a:extLst>
          </p:cNvPr>
          <p:cNvGrpSpPr/>
          <p:nvPr/>
        </p:nvGrpSpPr>
        <p:grpSpPr>
          <a:xfrm>
            <a:off x="-1" y="6076655"/>
            <a:ext cx="9144001" cy="808729"/>
            <a:chOff x="-1" y="6021288"/>
            <a:chExt cx="9144001" cy="808729"/>
          </a:xfrm>
        </p:grpSpPr>
        <p:sp>
          <p:nvSpPr>
            <p:cNvPr id="5" name="Rectángulo 4">
              <a:extLst>
                <a:ext uri="{FF2B5EF4-FFF2-40B4-BE49-F238E27FC236}">
                  <a16:creationId xmlns:a16="http://schemas.microsoft.com/office/drawing/2014/main" id="{28C0FECA-2DF7-4A68-A6E3-C26729A97D66}"/>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3A10103E-B7AB-4713-ADC8-8BE4C04D0117}"/>
                </a:ext>
              </a:extLst>
            </p:cNvPr>
            <p:cNvGrpSpPr/>
            <p:nvPr/>
          </p:nvGrpSpPr>
          <p:grpSpPr>
            <a:xfrm>
              <a:off x="-1" y="6021288"/>
              <a:ext cx="9144001" cy="808729"/>
              <a:chOff x="-1" y="6049271"/>
              <a:chExt cx="9144001" cy="808729"/>
            </a:xfrm>
          </p:grpSpPr>
          <p:grpSp>
            <p:nvGrpSpPr>
              <p:cNvPr id="7" name="Grupo 6">
                <a:extLst>
                  <a:ext uri="{FF2B5EF4-FFF2-40B4-BE49-F238E27FC236}">
                    <a16:creationId xmlns:a16="http://schemas.microsoft.com/office/drawing/2014/main" id="{8D58E6C7-27F4-4C2F-84CC-4786B64730F9}"/>
                  </a:ext>
                </a:extLst>
              </p:cNvPr>
              <p:cNvGrpSpPr/>
              <p:nvPr/>
            </p:nvGrpSpPr>
            <p:grpSpPr>
              <a:xfrm>
                <a:off x="-1" y="6053207"/>
                <a:ext cx="9144001" cy="439573"/>
                <a:chOff x="-204394" y="6053207"/>
                <a:chExt cx="10446817" cy="502203"/>
              </a:xfrm>
              <a:solidFill>
                <a:schemeClr val="tx1"/>
              </a:solidFill>
            </p:grpSpPr>
            <p:grpSp>
              <p:nvGrpSpPr>
                <p:cNvPr id="10" name="Grupo 9">
                  <a:extLst>
                    <a:ext uri="{FF2B5EF4-FFF2-40B4-BE49-F238E27FC236}">
                      <a16:creationId xmlns:a16="http://schemas.microsoft.com/office/drawing/2014/main" id="{29297C02-0B37-4C27-8DA5-6DA6E07A90A2}"/>
                    </a:ext>
                  </a:extLst>
                </p:cNvPr>
                <p:cNvGrpSpPr/>
                <p:nvPr/>
              </p:nvGrpSpPr>
              <p:grpSpPr>
                <a:xfrm>
                  <a:off x="-204394" y="6060271"/>
                  <a:ext cx="650327" cy="495139"/>
                  <a:chOff x="920152" y="6068873"/>
                  <a:chExt cx="650327" cy="495139"/>
                </a:xfrm>
                <a:grpFill/>
              </p:grpSpPr>
              <p:sp>
                <p:nvSpPr>
                  <p:cNvPr id="116" name="Rectángulo 115">
                    <a:extLst>
                      <a:ext uri="{FF2B5EF4-FFF2-40B4-BE49-F238E27FC236}">
                        <a16:creationId xmlns:a16="http://schemas.microsoft.com/office/drawing/2014/main" id="{33659B04-3A49-4682-923A-CF7A06EA596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F61A617A-9EDB-4B91-B2C0-CE84BCAB04A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6FF62425-8EA4-49F6-BE1D-1B0B20D7BE9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7232A657-2CDD-4096-9CF4-0193354F021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6C13B723-77F5-4A2D-BA31-DB2371D6532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DD8F82DE-C327-4006-A08E-E5E5FB140A5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1" name="Grupo 10">
                  <a:extLst>
                    <a:ext uri="{FF2B5EF4-FFF2-40B4-BE49-F238E27FC236}">
                      <a16:creationId xmlns:a16="http://schemas.microsoft.com/office/drawing/2014/main" id="{C3C2EE88-1B5B-45F2-AF67-94907156ADC4}"/>
                    </a:ext>
                  </a:extLst>
                </p:cNvPr>
                <p:cNvGrpSpPr/>
                <p:nvPr/>
              </p:nvGrpSpPr>
              <p:grpSpPr>
                <a:xfrm>
                  <a:off x="449132" y="6059388"/>
                  <a:ext cx="650327" cy="495139"/>
                  <a:chOff x="920152" y="6068873"/>
                  <a:chExt cx="650327" cy="495139"/>
                </a:xfrm>
                <a:grpFill/>
              </p:grpSpPr>
              <p:sp>
                <p:nvSpPr>
                  <p:cNvPr id="110" name="Rectángulo 109">
                    <a:extLst>
                      <a:ext uri="{FF2B5EF4-FFF2-40B4-BE49-F238E27FC236}">
                        <a16:creationId xmlns:a16="http://schemas.microsoft.com/office/drawing/2014/main" id="{4FE5481C-CF05-42C2-927D-FA2CB92C04E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F6AD20FD-1105-419A-B87F-FF11EC50273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1ACE99EE-38A0-4050-81ED-713BAAF0474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5EA6E544-C8C0-4C99-848C-26A91B4F77F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8A6F6C97-32E1-454B-931A-5C24E91B314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15A56AEF-BE8A-41FB-8DFE-9EAB449AA94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0E2405E6-69DC-4820-B320-E6B005164F8C}"/>
                    </a:ext>
                  </a:extLst>
                </p:cNvPr>
                <p:cNvGrpSpPr/>
                <p:nvPr/>
              </p:nvGrpSpPr>
              <p:grpSpPr>
                <a:xfrm>
                  <a:off x="1102658" y="6059388"/>
                  <a:ext cx="650327" cy="495139"/>
                  <a:chOff x="920152" y="6068873"/>
                  <a:chExt cx="650327" cy="495139"/>
                </a:xfrm>
                <a:grpFill/>
              </p:grpSpPr>
              <p:sp>
                <p:nvSpPr>
                  <p:cNvPr id="104" name="Rectángulo 103">
                    <a:extLst>
                      <a:ext uri="{FF2B5EF4-FFF2-40B4-BE49-F238E27FC236}">
                        <a16:creationId xmlns:a16="http://schemas.microsoft.com/office/drawing/2014/main" id="{E29DBED6-62E8-4D9F-821F-E5335676DDD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607A3513-E80E-490A-99CE-12D9395B988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78A7AAF1-2DEC-4E2E-ABEF-A3A2D0EFE79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1221EC4A-15B4-42D6-8ADB-755137C1397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CF303F2A-379B-450A-9187-CFEE92674D1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43C2E671-AFCE-464C-B174-46F1A4FC1E7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674F5BBD-066F-4F72-9EFC-5D51EDC86E34}"/>
                    </a:ext>
                  </a:extLst>
                </p:cNvPr>
                <p:cNvGrpSpPr/>
                <p:nvPr/>
              </p:nvGrpSpPr>
              <p:grpSpPr>
                <a:xfrm>
                  <a:off x="1756184" y="6058505"/>
                  <a:ext cx="650327" cy="495139"/>
                  <a:chOff x="920152" y="6068873"/>
                  <a:chExt cx="650327" cy="495139"/>
                </a:xfrm>
                <a:grpFill/>
              </p:grpSpPr>
              <p:sp>
                <p:nvSpPr>
                  <p:cNvPr id="98" name="Rectángulo 97">
                    <a:extLst>
                      <a:ext uri="{FF2B5EF4-FFF2-40B4-BE49-F238E27FC236}">
                        <a16:creationId xmlns:a16="http://schemas.microsoft.com/office/drawing/2014/main" id="{0FE894BE-F96D-4FFF-AE7D-4D337194BE7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6D8FA7E4-BB12-4186-893F-F85176520E1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AF3408F5-D756-4157-BB43-9607A400E16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32E81CC5-4830-468E-B9D7-B0EC3909ED0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DB621210-6740-4CCF-B2FC-B4F47EAAAB6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A1C18726-773B-4DE8-A42E-F36F64009F2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665944D0-357E-457F-A3C6-F2ADC80FEB76}"/>
                    </a:ext>
                  </a:extLst>
                </p:cNvPr>
                <p:cNvGrpSpPr/>
                <p:nvPr/>
              </p:nvGrpSpPr>
              <p:grpSpPr>
                <a:xfrm>
                  <a:off x="2408110" y="6058505"/>
                  <a:ext cx="650327" cy="495139"/>
                  <a:chOff x="920152" y="6068873"/>
                  <a:chExt cx="650327" cy="495139"/>
                </a:xfrm>
                <a:grpFill/>
              </p:grpSpPr>
              <p:sp>
                <p:nvSpPr>
                  <p:cNvPr id="92" name="Rectángulo 91">
                    <a:extLst>
                      <a:ext uri="{FF2B5EF4-FFF2-40B4-BE49-F238E27FC236}">
                        <a16:creationId xmlns:a16="http://schemas.microsoft.com/office/drawing/2014/main" id="{ED4B2D3B-E874-4CAE-87AA-A1AAE650E4B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90FC0C13-1861-4FB4-9F83-E681447489B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91163288-0C4D-4F90-B9E5-86877B42448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90643C19-1AF9-4877-9FBE-76166B24C57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D4227AB0-6BF4-48AD-A0C6-E301CABE2F8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B67B5060-A9DC-44E5-BA90-47939409593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DAE988E4-3663-4DC2-BB8A-B152A08ACF34}"/>
                    </a:ext>
                  </a:extLst>
                </p:cNvPr>
                <p:cNvGrpSpPr/>
                <p:nvPr/>
              </p:nvGrpSpPr>
              <p:grpSpPr>
                <a:xfrm>
                  <a:off x="3061636" y="6057622"/>
                  <a:ext cx="650327" cy="495139"/>
                  <a:chOff x="920152" y="6068873"/>
                  <a:chExt cx="650327" cy="495139"/>
                </a:xfrm>
                <a:grpFill/>
              </p:grpSpPr>
              <p:sp>
                <p:nvSpPr>
                  <p:cNvPr id="86" name="Rectángulo 85">
                    <a:extLst>
                      <a:ext uri="{FF2B5EF4-FFF2-40B4-BE49-F238E27FC236}">
                        <a16:creationId xmlns:a16="http://schemas.microsoft.com/office/drawing/2014/main" id="{29D49455-DCB6-4E29-9FBE-F511B73A5CD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9DC7FF8A-9DEE-47B4-92E1-C66CD16C72D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0E99AAD1-9353-4A8B-96AE-46DFCB6E5C6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5256A9F4-256E-4DEE-9508-B29B0962517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D54363B9-BEA3-4FB7-B645-EB61436B58D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E93F0350-AFB7-4E99-8032-1156EFBDAF6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7CFB289A-C2C1-48D6-80DE-1DFE1CE7EC4E}"/>
                    </a:ext>
                  </a:extLst>
                </p:cNvPr>
                <p:cNvGrpSpPr/>
                <p:nvPr/>
              </p:nvGrpSpPr>
              <p:grpSpPr>
                <a:xfrm>
                  <a:off x="3715162" y="6057622"/>
                  <a:ext cx="650327" cy="495139"/>
                  <a:chOff x="920152" y="6068873"/>
                  <a:chExt cx="650327" cy="495139"/>
                </a:xfrm>
                <a:grpFill/>
              </p:grpSpPr>
              <p:sp>
                <p:nvSpPr>
                  <p:cNvPr id="80" name="Rectángulo 79">
                    <a:extLst>
                      <a:ext uri="{FF2B5EF4-FFF2-40B4-BE49-F238E27FC236}">
                        <a16:creationId xmlns:a16="http://schemas.microsoft.com/office/drawing/2014/main" id="{48869FEC-56BF-4683-8AAC-EA6BC40816B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2CD9FD0E-28DC-4179-B229-5B9B6071F91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4F43D85-5AE0-40C4-ACD3-B554AB5B82A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5B097A78-3071-46B0-992C-761738B89A6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98DA6772-E43C-40EB-8732-2F58240F760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1898B307-4E6D-4C20-A70F-C3D18FB3D22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E7A722D3-710D-4052-A5B7-BA5F78DDF6FE}"/>
                    </a:ext>
                  </a:extLst>
                </p:cNvPr>
                <p:cNvGrpSpPr/>
                <p:nvPr/>
              </p:nvGrpSpPr>
              <p:grpSpPr>
                <a:xfrm>
                  <a:off x="4368688" y="6056739"/>
                  <a:ext cx="650327" cy="495139"/>
                  <a:chOff x="920152" y="6068873"/>
                  <a:chExt cx="650327" cy="495139"/>
                </a:xfrm>
                <a:grpFill/>
              </p:grpSpPr>
              <p:sp>
                <p:nvSpPr>
                  <p:cNvPr id="74" name="Rectángulo 73">
                    <a:extLst>
                      <a:ext uri="{FF2B5EF4-FFF2-40B4-BE49-F238E27FC236}">
                        <a16:creationId xmlns:a16="http://schemas.microsoft.com/office/drawing/2014/main" id="{F67D7A20-D543-4D03-8D96-DA79389B438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CDF2ACAC-B37C-4144-AF29-AC2B01B7686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60D39C53-3B3C-4220-8684-549F714709E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5CF6181B-D46A-44E7-B6E2-E74B01C934C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825323DD-C0B2-491A-ABA7-21588CFF121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29ABB694-E698-4C43-8886-352F8508293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3FE2F7AB-4AC8-4909-8578-02B98AA37C9B}"/>
                    </a:ext>
                  </a:extLst>
                </p:cNvPr>
                <p:cNvGrpSpPr/>
                <p:nvPr/>
              </p:nvGrpSpPr>
              <p:grpSpPr>
                <a:xfrm>
                  <a:off x="5019014" y="6056739"/>
                  <a:ext cx="650327" cy="495139"/>
                  <a:chOff x="920152" y="6068873"/>
                  <a:chExt cx="650327" cy="495139"/>
                </a:xfrm>
                <a:grpFill/>
              </p:grpSpPr>
              <p:sp>
                <p:nvSpPr>
                  <p:cNvPr id="68" name="Rectángulo 67">
                    <a:extLst>
                      <a:ext uri="{FF2B5EF4-FFF2-40B4-BE49-F238E27FC236}">
                        <a16:creationId xmlns:a16="http://schemas.microsoft.com/office/drawing/2014/main" id="{1CD972F4-053D-479F-A630-883623DA0D8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D76397C6-A6DD-4144-BA25-99FDFC2FC6D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2664767E-F845-4135-8982-18CE558262F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95917809-638E-45D0-AE2F-2E1AECC13FC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09F10E76-C2FD-4BA2-8F49-88FA5D4AB01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BF3EB4-6377-4A28-A7DC-510B9BAEA79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664DB5A1-01DB-438B-8932-B29C747B01B7}"/>
                    </a:ext>
                  </a:extLst>
                </p:cNvPr>
                <p:cNvGrpSpPr/>
                <p:nvPr/>
              </p:nvGrpSpPr>
              <p:grpSpPr>
                <a:xfrm>
                  <a:off x="5672540" y="6055856"/>
                  <a:ext cx="650327" cy="495139"/>
                  <a:chOff x="920152" y="6068873"/>
                  <a:chExt cx="650327" cy="495139"/>
                </a:xfrm>
                <a:grpFill/>
              </p:grpSpPr>
              <p:sp>
                <p:nvSpPr>
                  <p:cNvPr id="62" name="Rectángulo 61">
                    <a:extLst>
                      <a:ext uri="{FF2B5EF4-FFF2-40B4-BE49-F238E27FC236}">
                        <a16:creationId xmlns:a16="http://schemas.microsoft.com/office/drawing/2014/main" id="{67313C97-58BC-4919-BEBC-394B3AF5785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B9552C67-679F-4953-8F30-94DEE94DB6D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D8E052FF-0CB1-415B-B52D-C6A3731D67D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0D8FFBE3-DC00-4EDB-ADE7-C6C0A9485D4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875276E9-3BAE-44B1-A671-C560C119B18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EB0F82C2-F76A-4D7C-95B9-59489418801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E4B043F8-77AB-4BFF-8115-C23FF53F095C}"/>
                    </a:ext>
                  </a:extLst>
                </p:cNvPr>
                <p:cNvGrpSpPr/>
                <p:nvPr/>
              </p:nvGrpSpPr>
              <p:grpSpPr>
                <a:xfrm>
                  <a:off x="6326066" y="6055856"/>
                  <a:ext cx="650327" cy="495139"/>
                  <a:chOff x="920152" y="6068873"/>
                  <a:chExt cx="650327" cy="495139"/>
                </a:xfrm>
                <a:grpFill/>
              </p:grpSpPr>
              <p:sp>
                <p:nvSpPr>
                  <p:cNvPr id="56" name="Rectángulo 55">
                    <a:extLst>
                      <a:ext uri="{FF2B5EF4-FFF2-40B4-BE49-F238E27FC236}">
                        <a16:creationId xmlns:a16="http://schemas.microsoft.com/office/drawing/2014/main" id="{50EB8DE1-8F61-4DC2-9720-14044C451A8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C525EBA8-EA45-4D6F-B89A-617B0882B5A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D0FFDA66-D52C-4CBA-81B5-E8E21BAF11C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3B6C671C-72E8-4759-991E-AF4339A4E3B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5986CF91-6D6C-4DA9-AB9E-F87334D3982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47AE22DC-8855-477E-8F9B-A430ACB04D1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CA382D0D-1573-4769-89ED-726C5ECA880A}"/>
                    </a:ext>
                  </a:extLst>
                </p:cNvPr>
                <p:cNvGrpSpPr/>
                <p:nvPr/>
              </p:nvGrpSpPr>
              <p:grpSpPr>
                <a:xfrm>
                  <a:off x="6979592" y="6054973"/>
                  <a:ext cx="650327" cy="495139"/>
                  <a:chOff x="920152" y="6068873"/>
                  <a:chExt cx="650327" cy="495139"/>
                </a:xfrm>
                <a:grpFill/>
              </p:grpSpPr>
              <p:sp>
                <p:nvSpPr>
                  <p:cNvPr id="50" name="Rectángulo 49">
                    <a:extLst>
                      <a:ext uri="{FF2B5EF4-FFF2-40B4-BE49-F238E27FC236}">
                        <a16:creationId xmlns:a16="http://schemas.microsoft.com/office/drawing/2014/main" id="{8B880B1F-F7DE-4D20-BEAE-D9C9AF3AE87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853BF9E7-AD6B-439A-8942-75A0EF6AC69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6CD3310C-046D-443D-A92B-0C0F5EC90C3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34D9271D-E2C0-463D-8DDC-6D4B94E4928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67F46ABF-3F0D-48D8-B9E0-6B27149C575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5E60825B-F815-4D46-9676-CD62863D99E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99097B82-9A6E-43BE-91A0-E82BE50C9B5D}"/>
                    </a:ext>
                  </a:extLst>
                </p:cNvPr>
                <p:cNvGrpSpPr/>
                <p:nvPr/>
              </p:nvGrpSpPr>
              <p:grpSpPr>
                <a:xfrm>
                  <a:off x="7631518" y="6054973"/>
                  <a:ext cx="650327" cy="495139"/>
                  <a:chOff x="920152" y="6068873"/>
                  <a:chExt cx="650327" cy="495139"/>
                </a:xfrm>
                <a:grpFill/>
              </p:grpSpPr>
              <p:sp>
                <p:nvSpPr>
                  <p:cNvPr id="44" name="Rectángulo 43">
                    <a:extLst>
                      <a:ext uri="{FF2B5EF4-FFF2-40B4-BE49-F238E27FC236}">
                        <a16:creationId xmlns:a16="http://schemas.microsoft.com/office/drawing/2014/main" id="{721F5E24-F55F-4A91-8C0F-3D3A649081E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32E7CFDF-AB14-4303-8F30-4D2AE6B6124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BB137236-5739-41AC-A338-E1240E78634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CA87BF5B-E60C-433A-AD3C-2E7625BA2B3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87E1C06A-93B9-4DB4-921A-12F27C58E06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6AE6CE9A-688A-4599-8D15-187B2B7D056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15B2BEEF-0B51-4936-8B2A-0580FA260E11}"/>
                    </a:ext>
                  </a:extLst>
                </p:cNvPr>
                <p:cNvGrpSpPr/>
                <p:nvPr/>
              </p:nvGrpSpPr>
              <p:grpSpPr>
                <a:xfrm>
                  <a:off x="8285044" y="6054090"/>
                  <a:ext cx="650327" cy="495139"/>
                  <a:chOff x="920152" y="6068873"/>
                  <a:chExt cx="650327" cy="495139"/>
                </a:xfrm>
                <a:grpFill/>
              </p:grpSpPr>
              <p:sp>
                <p:nvSpPr>
                  <p:cNvPr id="38" name="Rectángulo 37">
                    <a:extLst>
                      <a:ext uri="{FF2B5EF4-FFF2-40B4-BE49-F238E27FC236}">
                        <a16:creationId xmlns:a16="http://schemas.microsoft.com/office/drawing/2014/main" id="{BBD5BEBA-FE9A-46EA-8B7A-C9B5B2F8C49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DB212C53-DB2D-44C7-8BBA-69BE9571AF0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178016F4-D9D8-4617-963C-EED71F1370A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904D4CDE-72EA-461E-8476-608CFA3508F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DB867324-1328-458B-9026-E47A480241B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3D75176A-9181-479B-AF05-DAE509EDF9E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2ECF091B-E96F-4874-B0CA-747114B97ED4}"/>
                    </a:ext>
                  </a:extLst>
                </p:cNvPr>
                <p:cNvGrpSpPr/>
                <p:nvPr/>
              </p:nvGrpSpPr>
              <p:grpSpPr>
                <a:xfrm>
                  <a:off x="8938570" y="6054090"/>
                  <a:ext cx="650327" cy="495139"/>
                  <a:chOff x="920152" y="6068873"/>
                  <a:chExt cx="650327" cy="495139"/>
                </a:xfrm>
                <a:grpFill/>
              </p:grpSpPr>
              <p:sp>
                <p:nvSpPr>
                  <p:cNvPr id="32" name="Rectángulo 31">
                    <a:extLst>
                      <a:ext uri="{FF2B5EF4-FFF2-40B4-BE49-F238E27FC236}">
                        <a16:creationId xmlns:a16="http://schemas.microsoft.com/office/drawing/2014/main" id="{46799F2D-AF8E-41FF-9707-02F4C46AA52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CF974464-9902-4F3D-821B-55146865626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52C1D077-690C-4B5B-BC62-E9C4C2C8555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C0BE94E7-B6D0-483B-AED8-A307A779FCD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FF9C7DD8-6DEB-40ED-98BC-92FFDE7520A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4F49808C-3A36-4B75-A729-7C2C059BC7D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B54A0576-02F6-4483-A026-A34F6C8E6532}"/>
                    </a:ext>
                  </a:extLst>
                </p:cNvPr>
                <p:cNvGrpSpPr/>
                <p:nvPr/>
              </p:nvGrpSpPr>
              <p:grpSpPr>
                <a:xfrm>
                  <a:off x="9592096" y="6053207"/>
                  <a:ext cx="650327" cy="495139"/>
                  <a:chOff x="920152" y="6068873"/>
                  <a:chExt cx="650327" cy="495139"/>
                </a:xfrm>
                <a:grpFill/>
              </p:grpSpPr>
              <p:sp>
                <p:nvSpPr>
                  <p:cNvPr id="26" name="Rectángulo 25">
                    <a:extLst>
                      <a:ext uri="{FF2B5EF4-FFF2-40B4-BE49-F238E27FC236}">
                        <a16:creationId xmlns:a16="http://schemas.microsoft.com/office/drawing/2014/main" id="{DA00046E-4BF6-42B1-987A-C1CF2E7D099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EA723C4F-3711-482A-9921-28708FF6FD7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1F76AB15-CEFF-432C-9D23-947B500BEC6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EA8CF110-E58C-4AE6-9D8A-9942FB7E636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36572CAB-15BB-4060-8688-CD8BA18A5CB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152E4E90-246B-48C0-8704-EAB0EB9EED0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8" name="Rectángulo 7">
                <a:extLst>
                  <a:ext uri="{FF2B5EF4-FFF2-40B4-BE49-F238E27FC236}">
                    <a16:creationId xmlns:a16="http://schemas.microsoft.com/office/drawing/2014/main" id="{51DE8044-5D56-4E10-890A-2C07665952D9}"/>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8">
                <a:extLst>
                  <a:ext uri="{FF2B5EF4-FFF2-40B4-BE49-F238E27FC236}">
                    <a16:creationId xmlns:a16="http://schemas.microsoft.com/office/drawing/2014/main" id="{CC8DD213-646E-485D-92CE-892C5B4CC66B}"/>
                  </a:ext>
                </a:extLst>
              </p:cNvPr>
              <p:cNvCxnSpPr>
                <a:stCxn id="116"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3" name="Grupo 122">
            <a:extLst>
              <a:ext uri="{FF2B5EF4-FFF2-40B4-BE49-F238E27FC236}">
                <a16:creationId xmlns:a16="http://schemas.microsoft.com/office/drawing/2014/main" id="{E6679992-5F42-4339-90C4-E928EEB5E608}"/>
              </a:ext>
            </a:extLst>
          </p:cNvPr>
          <p:cNvGrpSpPr/>
          <p:nvPr/>
        </p:nvGrpSpPr>
        <p:grpSpPr>
          <a:xfrm>
            <a:off x="6429681" y="118841"/>
            <a:ext cx="2697504" cy="802387"/>
            <a:chOff x="6429681" y="118841"/>
            <a:chExt cx="2697504" cy="802387"/>
          </a:xfrm>
        </p:grpSpPr>
        <p:sp>
          <p:nvSpPr>
            <p:cNvPr id="124" name="Flecha: pentágono 123">
              <a:extLst>
                <a:ext uri="{FF2B5EF4-FFF2-40B4-BE49-F238E27FC236}">
                  <a16:creationId xmlns:a16="http://schemas.microsoft.com/office/drawing/2014/main" id="{96C1B555-5E47-4B33-A20F-AA052A4BAC6A}"/>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5" name="Imagen 124">
              <a:extLst>
                <a:ext uri="{FF2B5EF4-FFF2-40B4-BE49-F238E27FC236}">
                  <a16:creationId xmlns:a16="http://schemas.microsoft.com/office/drawing/2014/main" id="{3BA979A8-4538-4D67-896A-3FE2DFB33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165417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Rectángulo 122">
            <a:extLst>
              <a:ext uri="{FF2B5EF4-FFF2-40B4-BE49-F238E27FC236}">
                <a16:creationId xmlns:a16="http://schemas.microsoft.com/office/drawing/2014/main" id="{3D7BD889-152E-4B58-AAFB-E738EA569BED}"/>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Sistema de nomenclatura</a:t>
            </a:r>
          </a:p>
        </p:txBody>
      </p:sp>
      <p:sp>
        <p:nvSpPr>
          <p:cNvPr id="3" name="Text Box 3"/>
          <p:cNvSpPr txBox="1">
            <a:spLocks noChangeArrowheads="1"/>
          </p:cNvSpPr>
          <p:nvPr/>
        </p:nvSpPr>
        <p:spPr bwMode="auto">
          <a:xfrm>
            <a:off x="164976" y="848221"/>
            <a:ext cx="41910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000" b="1" dirty="0">
              <a:solidFill>
                <a:srgbClr val="006600"/>
              </a:solidFill>
              <a:latin typeface="Gill Sans" pitchFamily="34" charset="0"/>
            </a:endParaRPr>
          </a:p>
          <a:p>
            <a:pPr algn="ctr"/>
            <a:endParaRPr lang="en-US" sz="2000" b="1" dirty="0">
              <a:solidFill>
                <a:srgbClr val="006600"/>
              </a:solidFill>
              <a:latin typeface="Gill Sans" pitchFamily="34" charset="0"/>
            </a:endParaRPr>
          </a:p>
          <a:p>
            <a:pPr algn="ctr"/>
            <a:endParaRPr lang="en-US" sz="2000" b="1" dirty="0">
              <a:solidFill>
                <a:srgbClr val="006600"/>
              </a:solidFill>
              <a:latin typeface="Gill Sans" pitchFamily="34" charset="0"/>
            </a:endParaRPr>
          </a:p>
          <a:p>
            <a:pPr algn="ctr"/>
            <a:r>
              <a:rPr lang="en-US" sz="4000" b="1" dirty="0">
                <a:latin typeface="Arial Narrow" pitchFamily="34" charset="0"/>
              </a:rPr>
              <a:t>185/70R14</a:t>
            </a:r>
          </a:p>
          <a:p>
            <a:endParaRPr lang="en-US" sz="2000" b="1" dirty="0">
              <a:latin typeface="Arial Narrow" pitchFamily="34" charset="0"/>
            </a:endParaRPr>
          </a:p>
          <a:p>
            <a:endParaRPr lang="en-US" sz="2000" b="1" dirty="0">
              <a:latin typeface="Arial Narrow" pitchFamily="34" charset="0"/>
            </a:endParaRPr>
          </a:p>
          <a:p>
            <a:r>
              <a:rPr lang="en-US" sz="2000" b="1" dirty="0">
                <a:latin typeface="Arial Narrow" pitchFamily="34" charset="0"/>
              </a:rPr>
              <a:t>185      </a:t>
            </a:r>
            <a:r>
              <a:rPr lang="es-MX" sz="2000" b="1" dirty="0">
                <a:latin typeface="Arial Narrow" pitchFamily="34" charset="0"/>
              </a:rPr>
              <a:t>Ancho de sección en milímetros</a:t>
            </a:r>
          </a:p>
          <a:p>
            <a:r>
              <a:rPr lang="es-MX" sz="2000" b="1" dirty="0">
                <a:latin typeface="Arial Narrow" pitchFamily="34" charset="0"/>
              </a:rPr>
              <a:t>R         Construcción radial</a:t>
            </a:r>
          </a:p>
          <a:p>
            <a:r>
              <a:rPr lang="es-MX" sz="2000" b="1" dirty="0">
                <a:latin typeface="Arial Narrow" pitchFamily="34" charset="0"/>
              </a:rPr>
              <a:t>70        Relación aspecto</a:t>
            </a:r>
          </a:p>
          <a:p>
            <a:r>
              <a:rPr lang="es-MX" sz="2000" b="1" dirty="0">
                <a:latin typeface="Arial Narrow" pitchFamily="34" charset="0"/>
              </a:rPr>
              <a:t>14        Diámetro de rin en pulgadas</a:t>
            </a:r>
          </a:p>
        </p:txBody>
      </p:sp>
      <p:sp>
        <p:nvSpPr>
          <p:cNvPr id="4" name="Text Box 3"/>
          <p:cNvSpPr txBox="1">
            <a:spLocks noChangeArrowheads="1"/>
          </p:cNvSpPr>
          <p:nvPr/>
        </p:nvSpPr>
        <p:spPr bwMode="auto">
          <a:xfrm>
            <a:off x="4498776" y="1052736"/>
            <a:ext cx="4645224"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000" b="1" dirty="0">
              <a:solidFill>
                <a:srgbClr val="006600"/>
              </a:solidFill>
              <a:latin typeface="Gill Sans" pitchFamily="34" charset="0"/>
            </a:endParaRPr>
          </a:p>
          <a:p>
            <a:pPr algn="ctr"/>
            <a:r>
              <a:rPr lang="en-US" sz="4000" b="1" dirty="0">
                <a:latin typeface="Arial Narrow" pitchFamily="34" charset="0"/>
              </a:rPr>
              <a:t>P215/70R15 97S</a:t>
            </a:r>
          </a:p>
          <a:p>
            <a:endParaRPr lang="en-US" sz="2000" b="1" dirty="0">
              <a:latin typeface="Arial Narrow" pitchFamily="34" charset="0"/>
            </a:endParaRPr>
          </a:p>
          <a:p>
            <a:r>
              <a:rPr lang="es-MX" sz="2000" b="1" dirty="0">
                <a:latin typeface="Arial Narrow" pitchFamily="34" charset="0"/>
              </a:rPr>
              <a:t>P          Pasajeros 	</a:t>
            </a:r>
          </a:p>
          <a:p>
            <a:r>
              <a:rPr lang="es-MX" sz="2000" b="1" dirty="0">
                <a:latin typeface="Arial Narrow" pitchFamily="34" charset="0"/>
              </a:rPr>
              <a:t>215      Ancho de sección en milímetros</a:t>
            </a:r>
          </a:p>
          <a:p>
            <a:r>
              <a:rPr lang="es-MX" sz="2000" b="1" dirty="0">
                <a:latin typeface="Arial Narrow" pitchFamily="34" charset="0"/>
              </a:rPr>
              <a:t>70        Relación aspecto</a:t>
            </a:r>
          </a:p>
          <a:p>
            <a:r>
              <a:rPr lang="es-MX" sz="2000" b="1" dirty="0">
                <a:latin typeface="Arial Narrow" pitchFamily="34" charset="0"/>
              </a:rPr>
              <a:t>R         Construcción radial</a:t>
            </a:r>
          </a:p>
          <a:p>
            <a:r>
              <a:rPr lang="es-MX" sz="2000" b="1" dirty="0">
                <a:latin typeface="Arial Narrow" pitchFamily="34" charset="0"/>
              </a:rPr>
              <a:t>15        Diámetro de rin en pulgadas</a:t>
            </a:r>
          </a:p>
          <a:p>
            <a:r>
              <a:rPr lang="es-MX" sz="2000" b="1" dirty="0">
                <a:latin typeface="Arial Narrow" pitchFamily="34" charset="0"/>
              </a:rPr>
              <a:t>97        Índice de carga</a:t>
            </a:r>
          </a:p>
          <a:p>
            <a:r>
              <a:rPr lang="es-MX" sz="2000" b="1" dirty="0">
                <a:latin typeface="Arial Narrow" pitchFamily="34" charset="0"/>
              </a:rPr>
              <a:t>S         Símbolo de velocidad</a:t>
            </a:r>
          </a:p>
        </p:txBody>
      </p:sp>
      <p:grpSp>
        <p:nvGrpSpPr>
          <p:cNvPr id="5" name="Grupo 4">
            <a:extLst>
              <a:ext uri="{FF2B5EF4-FFF2-40B4-BE49-F238E27FC236}">
                <a16:creationId xmlns:a16="http://schemas.microsoft.com/office/drawing/2014/main" id="{E5CDD759-A05E-497D-A359-B64B38F6B6F8}"/>
              </a:ext>
            </a:extLst>
          </p:cNvPr>
          <p:cNvGrpSpPr/>
          <p:nvPr/>
        </p:nvGrpSpPr>
        <p:grpSpPr>
          <a:xfrm>
            <a:off x="-1" y="6076655"/>
            <a:ext cx="9144001" cy="808729"/>
            <a:chOff x="-1" y="6021288"/>
            <a:chExt cx="9144001" cy="808729"/>
          </a:xfrm>
        </p:grpSpPr>
        <p:sp>
          <p:nvSpPr>
            <p:cNvPr id="6" name="Rectángulo 5">
              <a:extLst>
                <a:ext uri="{FF2B5EF4-FFF2-40B4-BE49-F238E27FC236}">
                  <a16:creationId xmlns:a16="http://schemas.microsoft.com/office/drawing/2014/main" id="{B99424B5-952E-43C1-BBEF-F5F7ED18F3AB}"/>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94C752D6-3FBC-4481-8E07-DB061C421D18}"/>
                </a:ext>
              </a:extLst>
            </p:cNvPr>
            <p:cNvGrpSpPr/>
            <p:nvPr/>
          </p:nvGrpSpPr>
          <p:grpSpPr>
            <a:xfrm>
              <a:off x="-1" y="6021288"/>
              <a:ext cx="9144001" cy="808729"/>
              <a:chOff x="-1" y="6049271"/>
              <a:chExt cx="9144001" cy="808729"/>
            </a:xfrm>
          </p:grpSpPr>
          <p:grpSp>
            <p:nvGrpSpPr>
              <p:cNvPr id="8" name="Grupo 7">
                <a:extLst>
                  <a:ext uri="{FF2B5EF4-FFF2-40B4-BE49-F238E27FC236}">
                    <a16:creationId xmlns:a16="http://schemas.microsoft.com/office/drawing/2014/main" id="{9504D32D-651C-47C4-855A-84C3B5C14DB4}"/>
                  </a:ext>
                </a:extLst>
              </p:cNvPr>
              <p:cNvGrpSpPr/>
              <p:nvPr/>
            </p:nvGrpSpPr>
            <p:grpSpPr>
              <a:xfrm>
                <a:off x="-1" y="6053207"/>
                <a:ext cx="9144001" cy="439573"/>
                <a:chOff x="-204394" y="6053207"/>
                <a:chExt cx="10446817" cy="502203"/>
              </a:xfrm>
              <a:solidFill>
                <a:schemeClr val="tx1"/>
              </a:solidFill>
            </p:grpSpPr>
            <p:grpSp>
              <p:nvGrpSpPr>
                <p:cNvPr id="11" name="Grupo 10">
                  <a:extLst>
                    <a:ext uri="{FF2B5EF4-FFF2-40B4-BE49-F238E27FC236}">
                      <a16:creationId xmlns:a16="http://schemas.microsoft.com/office/drawing/2014/main" id="{9A6F2F73-4A58-445B-922A-46E5ABC541F1}"/>
                    </a:ext>
                  </a:extLst>
                </p:cNvPr>
                <p:cNvGrpSpPr/>
                <p:nvPr/>
              </p:nvGrpSpPr>
              <p:grpSpPr>
                <a:xfrm>
                  <a:off x="-204394" y="6060271"/>
                  <a:ext cx="650327" cy="495139"/>
                  <a:chOff x="920152" y="6068873"/>
                  <a:chExt cx="650327" cy="495139"/>
                </a:xfrm>
                <a:grpFill/>
              </p:grpSpPr>
              <p:sp>
                <p:nvSpPr>
                  <p:cNvPr id="117" name="Rectángulo 116">
                    <a:extLst>
                      <a:ext uri="{FF2B5EF4-FFF2-40B4-BE49-F238E27FC236}">
                        <a16:creationId xmlns:a16="http://schemas.microsoft.com/office/drawing/2014/main" id="{B617E55C-83F0-419E-9917-CDAAB07FC8D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D6FF63D7-02AE-43E0-85E9-FEBFC43866E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061B0816-50EF-4975-A1C1-6712C09F22E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E8285586-DC5C-42CD-B5B1-7F795B89E69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F4CC68A7-917B-471F-BB65-150E8AA7CFF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45657BBB-7EFB-4301-8864-ABB9D2BB4FB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E30EF190-06B9-4256-932B-C553312E1F09}"/>
                    </a:ext>
                  </a:extLst>
                </p:cNvPr>
                <p:cNvGrpSpPr/>
                <p:nvPr/>
              </p:nvGrpSpPr>
              <p:grpSpPr>
                <a:xfrm>
                  <a:off x="449132" y="6059388"/>
                  <a:ext cx="650327" cy="495139"/>
                  <a:chOff x="920152" y="6068873"/>
                  <a:chExt cx="650327" cy="495139"/>
                </a:xfrm>
                <a:grpFill/>
              </p:grpSpPr>
              <p:sp>
                <p:nvSpPr>
                  <p:cNvPr id="111" name="Rectángulo 110">
                    <a:extLst>
                      <a:ext uri="{FF2B5EF4-FFF2-40B4-BE49-F238E27FC236}">
                        <a16:creationId xmlns:a16="http://schemas.microsoft.com/office/drawing/2014/main" id="{FDE6FDB2-C7F4-4265-9240-7C52ED4879D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415BE41C-4726-4E2E-8BEE-C80BAC353FA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A74BCEB7-1257-4FD2-8A78-A3ED13B96C6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576EAFDF-F4A1-483E-992D-384E63BDC60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28336138-AC37-4D1C-A710-0699BF880F9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E5E3DC15-F265-409D-ADD7-EE4424B7D47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B192D1F7-6FD0-4783-ACC5-50F9CC6BF47D}"/>
                    </a:ext>
                  </a:extLst>
                </p:cNvPr>
                <p:cNvGrpSpPr/>
                <p:nvPr/>
              </p:nvGrpSpPr>
              <p:grpSpPr>
                <a:xfrm>
                  <a:off x="1102658" y="6059388"/>
                  <a:ext cx="650327" cy="495139"/>
                  <a:chOff x="920152" y="6068873"/>
                  <a:chExt cx="650327" cy="495139"/>
                </a:xfrm>
                <a:grpFill/>
              </p:grpSpPr>
              <p:sp>
                <p:nvSpPr>
                  <p:cNvPr id="105" name="Rectángulo 104">
                    <a:extLst>
                      <a:ext uri="{FF2B5EF4-FFF2-40B4-BE49-F238E27FC236}">
                        <a16:creationId xmlns:a16="http://schemas.microsoft.com/office/drawing/2014/main" id="{DE963FE4-99D5-42EA-BD36-0370CAA5D86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F570D475-50F5-42A8-B41D-967F42D08B5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90BC9F43-87A6-492D-A66F-838E0D7EE78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16512D9F-F55E-451A-8D32-600087CDF01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48E6C279-79E5-445D-A9CD-26C1CFB5577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93FF6A3F-8BD2-4DCB-8050-1AB9E523671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AAC44BD5-C4E9-4836-AFE2-CB6ACD3BAB29}"/>
                    </a:ext>
                  </a:extLst>
                </p:cNvPr>
                <p:cNvGrpSpPr/>
                <p:nvPr/>
              </p:nvGrpSpPr>
              <p:grpSpPr>
                <a:xfrm>
                  <a:off x="1756184" y="6058505"/>
                  <a:ext cx="650327" cy="495139"/>
                  <a:chOff x="920152" y="6068873"/>
                  <a:chExt cx="650327" cy="495139"/>
                </a:xfrm>
                <a:grpFill/>
              </p:grpSpPr>
              <p:sp>
                <p:nvSpPr>
                  <p:cNvPr id="99" name="Rectángulo 98">
                    <a:extLst>
                      <a:ext uri="{FF2B5EF4-FFF2-40B4-BE49-F238E27FC236}">
                        <a16:creationId xmlns:a16="http://schemas.microsoft.com/office/drawing/2014/main" id="{551C5CCF-1390-4D4E-898D-82814EA8E4A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7973BF13-C9AC-4C13-AD5F-F5B8AB9F7C3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69911A06-37B6-451B-A512-0AED32DC8C3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1DE5549B-1FDE-47DC-9E94-AC07EEE0B67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A5FE1CB9-1B19-4228-9388-5D9D7F51D81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92957E6A-F29E-48E8-941E-1129E7AE6A7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8B93E35A-1B8D-42DC-A281-4035DE2AD237}"/>
                    </a:ext>
                  </a:extLst>
                </p:cNvPr>
                <p:cNvGrpSpPr/>
                <p:nvPr/>
              </p:nvGrpSpPr>
              <p:grpSpPr>
                <a:xfrm>
                  <a:off x="2408110" y="6058505"/>
                  <a:ext cx="650327" cy="495139"/>
                  <a:chOff x="920152" y="6068873"/>
                  <a:chExt cx="650327" cy="495139"/>
                </a:xfrm>
                <a:grpFill/>
              </p:grpSpPr>
              <p:sp>
                <p:nvSpPr>
                  <p:cNvPr id="93" name="Rectángulo 92">
                    <a:extLst>
                      <a:ext uri="{FF2B5EF4-FFF2-40B4-BE49-F238E27FC236}">
                        <a16:creationId xmlns:a16="http://schemas.microsoft.com/office/drawing/2014/main" id="{9A7CD24C-38B6-4522-8487-A2945A5870D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35CB7066-BAE3-497C-A7CB-598F1939D9D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2EEE3687-C935-4ECB-B216-1DC3A6C176D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EE6CA6C6-5ED5-43CE-A898-6A7DE2C0648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6DE0E57E-78E4-475B-830C-5F7D834E3DE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5FFF487A-28DA-4018-96E1-2DF901CEF6B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B3F1B243-615B-47DA-A65F-2FB104A0A7BF}"/>
                    </a:ext>
                  </a:extLst>
                </p:cNvPr>
                <p:cNvGrpSpPr/>
                <p:nvPr/>
              </p:nvGrpSpPr>
              <p:grpSpPr>
                <a:xfrm>
                  <a:off x="3061636" y="6057622"/>
                  <a:ext cx="650327" cy="495139"/>
                  <a:chOff x="920152" y="6068873"/>
                  <a:chExt cx="650327" cy="495139"/>
                </a:xfrm>
                <a:grpFill/>
              </p:grpSpPr>
              <p:sp>
                <p:nvSpPr>
                  <p:cNvPr id="87" name="Rectángulo 86">
                    <a:extLst>
                      <a:ext uri="{FF2B5EF4-FFF2-40B4-BE49-F238E27FC236}">
                        <a16:creationId xmlns:a16="http://schemas.microsoft.com/office/drawing/2014/main" id="{0CFBD44F-7AF7-4EED-9CB4-69DBD6BEB95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9C520D16-F939-4595-A3E9-1D1127D934B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4CAD7A23-C19B-4616-A149-B334A1DD14A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13538A62-DC93-4C25-9419-DAA9BCF5A78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FCB07900-63C4-4FF9-9C21-31F5B0FA0B1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2F3D1B2D-7887-4A49-A4CE-E73101FA01B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0E43B922-87E0-4191-93BC-7B1EE191428E}"/>
                    </a:ext>
                  </a:extLst>
                </p:cNvPr>
                <p:cNvGrpSpPr/>
                <p:nvPr/>
              </p:nvGrpSpPr>
              <p:grpSpPr>
                <a:xfrm>
                  <a:off x="3715162" y="6057622"/>
                  <a:ext cx="650327" cy="495139"/>
                  <a:chOff x="920152" y="6068873"/>
                  <a:chExt cx="650327" cy="495139"/>
                </a:xfrm>
                <a:grpFill/>
              </p:grpSpPr>
              <p:sp>
                <p:nvSpPr>
                  <p:cNvPr id="81" name="Rectángulo 80">
                    <a:extLst>
                      <a:ext uri="{FF2B5EF4-FFF2-40B4-BE49-F238E27FC236}">
                        <a16:creationId xmlns:a16="http://schemas.microsoft.com/office/drawing/2014/main" id="{743F236B-ACFD-45A0-A65F-6EA6ABE7FFA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C4208151-1E32-450A-909E-DC3E83D7AB0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7A9DE305-5D74-4A5D-91DF-F3B24CD6E65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8C404BF5-0A74-4ED2-B6E9-5F924FF056C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57D3F061-06FF-4550-BADC-4AA1E7675A5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A90DAEA2-3807-44FF-BDB0-E528B4C986C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4AE697BA-3152-4F18-B821-246779998A75}"/>
                    </a:ext>
                  </a:extLst>
                </p:cNvPr>
                <p:cNvGrpSpPr/>
                <p:nvPr/>
              </p:nvGrpSpPr>
              <p:grpSpPr>
                <a:xfrm>
                  <a:off x="4368688" y="6056739"/>
                  <a:ext cx="650327" cy="495139"/>
                  <a:chOff x="920152" y="6068873"/>
                  <a:chExt cx="650327" cy="495139"/>
                </a:xfrm>
                <a:grpFill/>
              </p:grpSpPr>
              <p:sp>
                <p:nvSpPr>
                  <p:cNvPr id="75" name="Rectángulo 74">
                    <a:extLst>
                      <a:ext uri="{FF2B5EF4-FFF2-40B4-BE49-F238E27FC236}">
                        <a16:creationId xmlns:a16="http://schemas.microsoft.com/office/drawing/2014/main" id="{3AD1F9BD-8EFC-40BA-91A3-0B65D38588E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96C129B6-0F8A-4A1A-B3AA-FDDB57A8D5A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A1A43E30-4A0D-450B-A2B0-BF69B325F0E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A01E2563-9E21-439A-8DCB-8C52589E8F8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4CED0039-99D3-4738-87D2-CD54BF9107D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3C16B568-F7B7-4E65-A814-0C593198E77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3E515D0C-8ECD-4D11-919E-89C385C47F1B}"/>
                    </a:ext>
                  </a:extLst>
                </p:cNvPr>
                <p:cNvGrpSpPr/>
                <p:nvPr/>
              </p:nvGrpSpPr>
              <p:grpSpPr>
                <a:xfrm>
                  <a:off x="5019014" y="6056739"/>
                  <a:ext cx="650327" cy="495139"/>
                  <a:chOff x="920152" y="6068873"/>
                  <a:chExt cx="650327" cy="495139"/>
                </a:xfrm>
                <a:grpFill/>
              </p:grpSpPr>
              <p:sp>
                <p:nvSpPr>
                  <p:cNvPr id="69" name="Rectángulo 68">
                    <a:extLst>
                      <a:ext uri="{FF2B5EF4-FFF2-40B4-BE49-F238E27FC236}">
                        <a16:creationId xmlns:a16="http://schemas.microsoft.com/office/drawing/2014/main" id="{7DE85C72-536A-4AE9-AE6F-C18F9362FE1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BFA28841-8FDC-4441-B3A0-33F8180E861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5D30278E-7715-4E6E-9D41-1C6B7F8CBE6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81574F16-D591-4644-9B4D-5CB5F71FC60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D4229477-C748-48C6-9C63-AB53B85F5E7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07D67EF3-0C37-42A5-AA6F-3BA1AC7B1A8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4816DFC5-BB96-47CF-B31A-557F82CD2C87}"/>
                    </a:ext>
                  </a:extLst>
                </p:cNvPr>
                <p:cNvGrpSpPr/>
                <p:nvPr/>
              </p:nvGrpSpPr>
              <p:grpSpPr>
                <a:xfrm>
                  <a:off x="5672540" y="6055856"/>
                  <a:ext cx="650327" cy="495139"/>
                  <a:chOff x="920152" y="6068873"/>
                  <a:chExt cx="650327" cy="495139"/>
                </a:xfrm>
                <a:grpFill/>
              </p:grpSpPr>
              <p:sp>
                <p:nvSpPr>
                  <p:cNvPr id="63" name="Rectángulo 62">
                    <a:extLst>
                      <a:ext uri="{FF2B5EF4-FFF2-40B4-BE49-F238E27FC236}">
                        <a16:creationId xmlns:a16="http://schemas.microsoft.com/office/drawing/2014/main" id="{CEC95C5A-ABCE-40F9-BBD2-4E3745D9E33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3105B74E-09D0-444A-8C85-4765F1ABB96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7751E4BD-55B5-453F-9C5A-F3BE6455B8D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EBB50D4D-76BA-4058-B2CE-B927DA2EF6F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3B6D12DD-C72E-4611-B0FC-D5FFDFE347A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2071AF1D-AEEB-4455-99B7-A0FFADE6E1D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D646836C-4309-47AC-8A0F-E654E1FAB9AA}"/>
                    </a:ext>
                  </a:extLst>
                </p:cNvPr>
                <p:cNvGrpSpPr/>
                <p:nvPr/>
              </p:nvGrpSpPr>
              <p:grpSpPr>
                <a:xfrm>
                  <a:off x="6326066" y="6055856"/>
                  <a:ext cx="650327" cy="495139"/>
                  <a:chOff x="920152" y="6068873"/>
                  <a:chExt cx="650327" cy="495139"/>
                </a:xfrm>
                <a:grpFill/>
              </p:grpSpPr>
              <p:sp>
                <p:nvSpPr>
                  <p:cNvPr id="57" name="Rectángulo 56">
                    <a:extLst>
                      <a:ext uri="{FF2B5EF4-FFF2-40B4-BE49-F238E27FC236}">
                        <a16:creationId xmlns:a16="http://schemas.microsoft.com/office/drawing/2014/main" id="{9CF91B3F-6858-493B-89AA-8CE4A643AAD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1294522D-D004-4BFC-B653-F1AFC15EFD0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EA429542-F995-43DE-8EE2-490E511605C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AEF823A9-53A0-4014-A8F9-1188AED0A21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2F7C331C-0956-4657-81FC-E6D1A7240D9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187B0F96-A390-46B5-A101-8DA525053FD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2328B471-0CC2-4B4E-AA4F-7E90B78AABE2}"/>
                    </a:ext>
                  </a:extLst>
                </p:cNvPr>
                <p:cNvGrpSpPr/>
                <p:nvPr/>
              </p:nvGrpSpPr>
              <p:grpSpPr>
                <a:xfrm>
                  <a:off x="6979592" y="6054973"/>
                  <a:ext cx="650327" cy="495139"/>
                  <a:chOff x="920152" y="6068873"/>
                  <a:chExt cx="650327" cy="495139"/>
                </a:xfrm>
                <a:grpFill/>
              </p:grpSpPr>
              <p:sp>
                <p:nvSpPr>
                  <p:cNvPr id="51" name="Rectángulo 50">
                    <a:extLst>
                      <a:ext uri="{FF2B5EF4-FFF2-40B4-BE49-F238E27FC236}">
                        <a16:creationId xmlns:a16="http://schemas.microsoft.com/office/drawing/2014/main" id="{4AB2FB7E-1D25-47E2-9B21-EF3356CB105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37DB3F48-065D-471B-A070-3333A6C57FE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83861E75-45AE-4FDB-AEC8-2887C7DF71B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3889944D-2F8D-4CEC-9596-1440BC37D6C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3B30B5F6-A9F5-4529-B3CD-15426EBC465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F7C5F132-FB22-430E-AACD-AF3FE060022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7E3BD665-0BAE-4BB4-8958-5A6E19580307}"/>
                    </a:ext>
                  </a:extLst>
                </p:cNvPr>
                <p:cNvGrpSpPr/>
                <p:nvPr/>
              </p:nvGrpSpPr>
              <p:grpSpPr>
                <a:xfrm>
                  <a:off x="7631518" y="6054973"/>
                  <a:ext cx="650327" cy="495139"/>
                  <a:chOff x="920152" y="6068873"/>
                  <a:chExt cx="650327" cy="495139"/>
                </a:xfrm>
                <a:grpFill/>
              </p:grpSpPr>
              <p:sp>
                <p:nvSpPr>
                  <p:cNvPr id="45" name="Rectángulo 44">
                    <a:extLst>
                      <a:ext uri="{FF2B5EF4-FFF2-40B4-BE49-F238E27FC236}">
                        <a16:creationId xmlns:a16="http://schemas.microsoft.com/office/drawing/2014/main" id="{66877422-FC41-4B0F-9E3E-C70A9E428F8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CA8477D8-624B-4CBD-AA36-21C625CA290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670F8E07-2961-44E8-A5D6-6F5A82392AB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89457D76-5F25-4B1A-9006-8D25ECD58A3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8CEADA34-F863-4D14-AFF5-BA5788AD7FF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7FAD3032-7B04-4F2A-BDF6-1B7B14B1664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C2E4A27A-BDEE-4286-BC58-09DC5B0CFCA3}"/>
                    </a:ext>
                  </a:extLst>
                </p:cNvPr>
                <p:cNvGrpSpPr/>
                <p:nvPr/>
              </p:nvGrpSpPr>
              <p:grpSpPr>
                <a:xfrm>
                  <a:off x="8285044" y="6054090"/>
                  <a:ext cx="650327" cy="495139"/>
                  <a:chOff x="920152" y="6068873"/>
                  <a:chExt cx="650327" cy="495139"/>
                </a:xfrm>
                <a:grpFill/>
              </p:grpSpPr>
              <p:sp>
                <p:nvSpPr>
                  <p:cNvPr id="39" name="Rectángulo 38">
                    <a:extLst>
                      <a:ext uri="{FF2B5EF4-FFF2-40B4-BE49-F238E27FC236}">
                        <a16:creationId xmlns:a16="http://schemas.microsoft.com/office/drawing/2014/main" id="{08975A4A-8E2E-47E4-8837-42857627837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1EF645A0-7F95-4F6D-85BB-6F3EACD4AFA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9F356F2C-A8DB-4949-AE76-8BB701419D4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FB3A2A47-CC7E-431E-996E-558FE5A7D4F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14B4A52F-976E-4636-A8B0-EAB8AEF6BDF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9B4505CA-84D2-4BE4-BAD5-8A2E7F57AFA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6BF4D77F-C528-4E8D-B23F-1DFB4F9E7FF3}"/>
                    </a:ext>
                  </a:extLst>
                </p:cNvPr>
                <p:cNvGrpSpPr/>
                <p:nvPr/>
              </p:nvGrpSpPr>
              <p:grpSpPr>
                <a:xfrm>
                  <a:off x="8938570" y="6054090"/>
                  <a:ext cx="650327" cy="495139"/>
                  <a:chOff x="920152" y="6068873"/>
                  <a:chExt cx="650327" cy="495139"/>
                </a:xfrm>
                <a:grpFill/>
              </p:grpSpPr>
              <p:sp>
                <p:nvSpPr>
                  <p:cNvPr id="33" name="Rectángulo 32">
                    <a:extLst>
                      <a:ext uri="{FF2B5EF4-FFF2-40B4-BE49-F238E27FC236}">
                        <a16:creationId xmlns:a16="http://schemas.microsoft.com/office/drawing/2014/main" id="{7B70734F-AE18-4964-93B3-9A5F4EBB698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E1286B20-1FA2-46D5-A83E-E311FD415B2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9AD86761-A1AB-4E9A-8D3B-D84EF722268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68986D40-3DF7-4837-8C0C-44AD5D5F34D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0EA464CE-E1D5-4BBA-BF6C-52B67DFE4D2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DE03387F-9537-4A9E-AADC-6FEDC6833B4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86B358C8-7136-404E-820E-B2E55EADC836}"/>
                    </a:ext>
                  </a:extLst>
                </p:cNvPr>
                <p:cNvGrpSpPr/>
                <p:nvPr/>
              </p:nvGrpSpPr>
              <p:grpSpPr>
                <a:xfrm>
                  <a:off x="9592096" y="6053207"/>
                  <a:ext cx="650327" cy="495139"/>
                  <a:chOff x="920152" y="6068873"/>
                  <a:chExt cx="650327" cy="495139"/>
                </a:xfrm>
                <a:grpFill/>
              </p:grpSpPr>
              <p:sp>
                <p:nvSpPr>
                  <p:cNvPr id="27" name="Rectángulo 26">
                    <a:extLst>
                      <a:ext uri="{FF2B5EF4-FFF2-40B4-BE49-F238E27FC236}">
                        <a16:creationId xmlns:a16="http://schemas.microsoft.com/office/drawing/2014/main" id="{31696A66-DD50-4122-A050-0371C6FC17B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B1EC9FD9-9D38-481C-9A33-216A70EA65D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C181798C-6513-4E5D-A9E2-530BA53E8B6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CE865023-EF53-427E-938B-A861951C9C8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4F33069E-0F13-4F11-AA2B-D7BA727E87A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5C6FBF71-C6FF-4DA9-B166-CA5644CCD7E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Rectángulo 8">
                <a:extLst>
                  <a:ext uri="{FF2B5EF4-FFF2-40B4-BE49-F238E27FC236}">
                    <a16:creationId xmlns:a16="http://schemas.microsoft.com/office/drawing/2014/main" id="{F60FFA29-7661-4922-8CA3-553159DAA453}"/>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 name="Conector recto 9">
                <a:extLst>
                  <a:ext uri="{FF2B5EF4-FFF2-40B4-BE49-F238E27FC236}">
                    <a16:creationId xmlns:a16="http://schemas.microsoft.com/office/drawing/2014/main" id="{19B02C4E-C75B-4671-A020-19F7EA59F88D}"/>
                  </a:ext>
                </a:extLst>
              </p:cNvPr>
              <p:cNvCxnSpPr>
                <a:stCxn id="117"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4" name="Grupo 123">
            <a:extLst>
              <a:ext uri="{FF2B5EF4-FFF2-40B4-BE49-F238E27FC236}">
                <a16:creationId xmlns:a16="http://schemas.microsoft.com/office/drawing/2014/main" id="{4E990ADE-EACA-4806-AACA-CF55C4286538}"/>
              </a:ext>
            </a:extLst>
          </p:cNvPr>
          <p:cNvGrpSpPr/>
          <p:nvPr/>
        </p:nvGrpSpPr>
        <p:grpSpPr>
          <a:xfrm>
            <a:off x="6429681" y="118841"/>
            <a:ext cx="2697504" cy="802387"/>
            <a:chOff x="6429681" y="118841"/>
            <a:chExt cx="2697504" cy="802387"/>
          </a:xfrm>
        </p:grpSpPr>
        <p:sp>
          <p:nvSpPr>
            <p:cNvPr id="125" name="Flecha: pentágono 124">
              <a:extLst>
                <a:ext uri="{FF2B5EF4-FFF2-40B4-BE49-F238E27FC236}">
                  <a16:creationId xmlns:a16="http://schemas.microsoft.com/office/drawing/2014/main" id="{C85A48B5-837A-4BA0-906E-599FDD3709AF}"/>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6" name="Imagen 125">
              <a:extLst>
                <a:ext uri="{FF2B5EF4-FFF2-40B4-BE49-F238E27FC236}">
                  <a16:creationId xmlns:a16="http://schemas.microsoft.com/office/drawing/2014/main" id="{90697ACB-F14A-49DA-83E6-40FCBA050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1653548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Rectángulo 121">
            <a:extLst>
              <a:ext uri="{FF2B5EF4-FFF2-40B4-BE49-F238E27FC236}">
                <a16:creationId xmlns:a16="http://schemas.microsoft.com/office/drawing/2014/main" id="{673E3CA0-CC37-4EEE-8FE0-4CCE07EE19F1}"/>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Box 2"/>
          <p:cNvSpPr txBox="1">
            <a:spLocks noChangeArrowheads="1"/>
          </p:cNvSpPr>
          <p:nvPr/>
        </p:nvSpPr>
        <p:spPr bwMode="auto">
          <a:xfrm>
            <a:off x="1259632" y="867484"/>
            <a:ext cx="636036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MX" sz="2000" b="1" dirty="0">
                <a:latin typeface="Gill Sans" pitchFamily="34" charset="0"/>
              </a:rPr>
              <a:t>Camioneta radial ( Radial light </a:t>
            </a:r>
            <a:r>
              <a:rPr lang="es-MX" sz="2000" b="1" dirty="0" err="1">
                <a:latin typeface="Gill Sans" pitchFamily="34" charset="0"/>
              </a:rPr>
              <a:t>Truck</a:t>
            </a:r>
            <a:r>
              <a:rPr lang="es-MX" sz="2000" b="1" dirty="0">
                <a:latin typeface="Gill Sans" pitchFamily="34" charset="0"/>
              </a:rPr>
              <a:t> )</a:t>
            </a:r>
          </a:p>
          <a:p>
            <a:pPr algn="ctr"/>
            <a:endParaRPr lang="en-US" sz="2000" b="1" dirty="0">
              <a:solidFill>
                <a:srgbClr val="006600"/>
              </a:solidFill>
              <a:latin typeface="Gill Sans" pitchFamily="34" charset="0"/>
            </a:endParaRPr>
          </a:p>
          <a:p>
            <a:pPr algn="ctr"/>
            <a:endParaRPr lang="en-US" sz="2000" b="1" dirty="0">
              <a:solidFill>
                <a:srgbClr val="006600"/>
              </a:solidFill>
              <a:latin typeface="Gill Sans" pitchFamily="34" charset="0"/>
            </a:endParaRPr>
          </a:p>
          <a:p>
            <a:pPr algn="ctr"/>
            <a:r>
              <a:rPr lang="en-US" sz="4000" b="1" dirty="0">
                <a:latin typeface="Arial Narrow" pitchFamily="34" charset="0"/>
              </a:rPr>
              <a:t>31x10.50R15LT</a:t>
            </a:r>
          </a:p>
          <a:p>
            <a:pPr algn="ctr"/>
            <a:endParaRPr lang="en-US" sz="4000" b="1" dirty="0">
              <a:solidFill>
                <a:srgbClr val="A50021"/>
              </a:solidFill>
              <a:latin typeface="Arial Narrow" pitchFamily="34" charset="0"/>
            </a:endParaRPr>
          </a:p>
          <a:p>
            <a:r>
              <a:rPr lang="en-US" sz="2000" b="1" dirty="0">
                <a:latin typeface="Arial Narrow" pitchFamily="34" charset="0"/>
              </a:rPr>
              <a:t>		</a:t>
            </a:r>
            <a:r>
              <a:rPr lang="es-MX" sz="2000" b="1" dirty="0">
                <a:latin typeface="Arial Narrow" pitchFamily="34" charset="0"/>
              </a:rPr>
              <a:t>31	Diámetro de la llanta en pulgadas</a:t>
            </a:r>
          </a:p>
          <a:p>
            <a:r>
              <a:rPr lang="es-MX" sz="2000" b="1" dirty="0">
                <a:latin typeface="Arial Narrow" pitchFamily="34" charset="0"/>
              </a:rPr>
              <a:t>		10.50	Ancho de sección en pulgadas</a:t>
            </a:r>
          </a:p>
          <a:p>
            <a:r>
              <a:rPr lang="es-MX" sz="2000" b="1" dirty="0">
                <a:latin typeface="Arial Narrow" pitchFamily="34" charset="0"/>
              </a:rPr>
              <a:t>		R	Construcción radial</a:t>
            </a:r>
          </a:p>
          <a:p>
            <a:r>
              <a:rPr lang="es-MX" sz="2000" b="1" dirty="0">
                <a:latin typeface="Arial Narrow" pitchFamily="34" charset="0"/>
              </a:rPr>
              <a:t>		15	Diámetro de rin en pulgadas</a:t>
            </a:r>
          </a:p>
          <a:p>
            <a:r>
              <a:rPr lang="es-MX" sz="2000" b="1" dirty="0">
                <a:latin typeface="Arial Narrow" pitchFamily="34" charset="0"/>
              </a:rPr>
              <a:t>		LT	Camioneta (light </a:t>
            </a:r>
            <a:r>
              <a:rPr lang="es-MX" sz="2000" b="1" dirty="0" err="1">
                <a:latin typeface="Arial Narrow" pitchFamily="34" charset="0"/>
              </a:rPr>
              <a:t>truck</a:t>
            </a:r>
            <a:r>
              <a:rPr lang="es-MX" sz="2000" b="1" dirty="0">
                <a:latin typeface="Arial Narrow" pitchFamily="34" charset="0"/>
              </a:rPr>
              <a:t>)</a:t>
            </a:r>
          </a:p>
        </p:txBody>
      </p:sp>
      <p:sp>
        <p:nvSpPr>
          <p:cNvPr id="3"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Sistema de nomenclatura</a:t>
            </a:r>
          </a:p>
        </p:txBody>
      </p:sp>
      <p:grpSp>
        <p:nvGrpSpPr>
          <p:cNvPr id="4" name="Grupo 3">
            <a:extLst>
              <a:ext uri="{FF2B5EF4-FFF2-40B4-BE49-F238E27FC236}">
                <a16:creationId xmlns:a16="http://schemas.microsoft.com/office/drawing/2014/main" id="{BFE50FB4-0771-48D4-AF71-BBA38D314781}"/>
              </a:ext>
            </a:extLst>
          </p:cNvPr>
          <p:cNvGrpSpPr/>
          <p:nvPr/>
        </p:nvGrpSpPr>
        <p:grpSpPr>
          <a:xfrm>
            <a:off x="-1" y="6076655"/>
            <a:ext cx="9144001" cy="808729"/>
            <a:chOff x="-1" y="6021288"/>
            <a:chExt cx="9144001" cy="808729"/>
          </a:xfrm>
        </p:grpSpPr>
        <p:sp>
          <p:nvSpPr>
            <p:cNvPr id="5" name="Rectángulo 4">
              <a:extLst>
                <a:ext uri="{FF2B5EF4-FFF2-40B4-BE49-F238E27FC236}">
                  <a16:creationId xmlns:a16="http://schemas.microsoft.com/office/drawing/2014/main" id="{B3D2731A-38D0-4DE3-9D13-C387D8729A92}"/>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C9E9974E-3B14-48BB-BB20-DB696764EFDA}"/>
                </a:ext>
              </a:extLst>
            </p:cNvPr>
            <p:cNvGrpSpPr/>
            <p:nvPr/>
          </p:nvGrpSpPr>
          <p:grpSpPr>
            <a:xfrm>
              <a:off x="-1" y="6021288"/>
              <a:ext cx="9144001" cy="808729"/>
              <a:chOff x="-1" y="6049271"/>
              <a:chExt cx="9144001" cy="808729"/>
            </a:xfrm>
          </p:grpSpPr>
          <p:grpSp>
            <p:nvGrpSpPr>
              <p:cNvPr id="7" name="Grupo 6">
                <a:extLst>
                  <a:ext uri="{FF2B5EF4-FFF2-40B4-BE49-F238E27FC236}">
                    <a16:creationId xmlns:a16="http://schemas.microsoft.com/office/drawing/2014/main" id="{43ADCC19-2615-4653-AFC4-28EB8685EE9E}"/>
                  </a:ext>
                </a:extLst>
              </p:cNvPr>
              <p:cNvGrpSpPr/>
              <p:nvPr/>
            </p:nvGrpSpPr>
            <p:grpSpPr>
              <a:xfrm>
                <a:off x="-1" y="6053207"/>
                <a:ext cx="9144001" cy="439573"/>
                <a:chOff x="-204394" y="6053207"/>
                <a:chExt cx="10446817" cy="502203"/>
              </a:xfrm>
              <a:solidFill>
                <a:schemeClr val="tx1"/>
              </a:solidFill>
            </p:grpSpPr>
            <p:grpSp>
              <p:nvGrpSpPr>
                <p:cNvPr id="10" name="Grupo 9">
                  <a:extLst>
                    <a:ext uri="{FF2B5EF4-FFF2-40B4-BE49-F238E27FC236}">
                      <a16:creationId xmlns:a16="http://schemas.microsoft.com/office/drawing/2014/main" id="{DD34DCAE-98E2-43FC-8FF6-56D82F8CB3A4}"/>
                    </a:ext>
                  </a:extLst>
                </p:cNvPr>
                <p:cNvGrpSpPr/>
                <p:nvPr/>
              </p:nvGrpSpPr>
              <p:grpSpPr>
                <a:xfrm>
                  <a:off x="-204394" y="6060271"/>
                  <a:ext cx="650327" cy="495139"/>
                  <a:chOff x="920152" y="6068873"/>
                  <a:chExt cx="650327" cy="495139"/>
                </a:xfrm>
                <a:grpFill/>
              </p:grpSpPr>
              <p:sp>
                <p:nvSpPr>
                  <p:cNvPr id="116" name="Rectángulo 115">
                    <a:extLst>
                      <a:ext uri="{FF2B5EF4-FFF2-40B4-BE49-F238E27FC236}">
                        <a16:creationId xmlns:a16="http://schemas.microsoft.com/office/drawing/2014/main" id="{3DDE2D5E-5479-476B-BD7A-D25063DF090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4152C961-27B6-435F-8EF2-F21D22AD33D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DA85CD84-E839-4086-B3C1-79926DD8A12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3E0A03A8-4D87-4A42-9C3A-1207A42848B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28A68797-98E2-471F-9CCC-0F9642D66FF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A46707C5-BB87-4F48-9B0E-9057D569BF3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1" name="Grupo 10">
                  <a:extLst>
                    <a:ext uri="{FF2B5EF4-FFF2-40B4-BE49-F238E27FC236}">
                      <a16:creationId xmlns:a16="http://schemas.microsoft.com/office/drawing/2014/main" id="{0BEA2049-257B-4380-9C2B-E0F4BAB80644}"/>
                    </a:ext>
                  </a:extLst>
                </p:cNvPr>
                <p:cNvGrpSpPr/>
                <p:nvPr/>
              </p:nvGrpSpPr>
              <p:grpSpPr>
                <a:xfrm>
                  <a:off x="449132" y="6059388"/>
                  <a:ext cx="650327" cy="495139"/>
                  <a:chOff x="920152" y="6068873"/>
                  <a:chExt cx="650327" cy="495139"/>
                </a:xfrm>
                <a:grpFill/>
              </p:grpSpPr>
              <p:sp>
                <p:nvSpPr>
                  <p:cNvPr id="110" name="Rectángulo 109">
                    <a:extLst>
                      <a:ext uri="{FF2B5EF4-FFF2-40B4-BE49-F238E27FC236}">
                        <a16:creationId xmlns:a16="http://schemas.microsoft.com/office/drawing/2014/main" id="{B15BA157-7134-4B53-8EE3-FD51511AB06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C93C853D-E38E-4AAC-8A7C-4634C9F7499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339DC0C2-3D50-488C-ADA2-1E56C1D9518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E4DC4891-EE77-4692-A108-6ECCBF8101D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556DAEF4-F919-4469-A7A8-A7C53F29BA3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8C3351C1-46F4-4470-9BD8-39A593C7A7B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0E5A22F1-682C-44E5-A022-D3F67526F236}"/>
                    </a:ext>
                  </a:extLst>
                </p:cNvPr>
                <p:cNvGrpSpPr/>
                <p:nvPr/>
              </p:nvGrpSpPr>
              <p:grpSpPr>
                <a:xfrm>
                  <a:off x="1102658" y="6059388"/>
                  <a:ext cx="650327" cy="495139"/>
                  <a:chOff x="920152" y="6068873"/>
                  <a:chExt cx="650327" cy="495139"/>
                </a:xfrm>
                <a:grpFill/>
              </p:grpSpPr>
              <p:sp>
                <p:nvSpPr>
                  <p:cNvPr id="104" name="Rectángulo 103">
                    <a:extLst>
                      <a:ext uri="{FF2B5EF4-FFF2-40B4-BE49-F238E27FC236}">
                        <a16:creationId xmlns:a16="http://schemas.microsoft.com/office/drawing/2014/main" id="{DE743754-FBD7-4E68-9938-2E245231015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28867A4E-FFDB-4A3A-A7C9-F0D4D98728C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DC6526E0-400D-495C-A9A6-334D0DC13AC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AC769E46-D466-49D9-967C-922ACB42844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94F00D60-0B2C-40DC-8987-02D9A0F3633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708457EC-9D1E-47A5-8F2F-38ADBD323EF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EC7FB96D-426B-415D-9695-5D88ED3CC1AA}"/>
                    </a:ext>
                  </a:extLst>
                </p:cNvPr>
                <p:cNvGrpSpPr/>
                <p:nvPr/>
              </p:nvGrpSpPr>
              <p:grpSpPr>
                <a:xfrm>
                  <a:off x="1756184" y="6058505"/>
                  <a:ext cx="650327" cy="495139"/>
                  <a:chOff x="920152" y="6068873"/>
                  <a:chExt cx="650327" cy="495139"/>
                </a:xfrm>
                <a:grpFill/>
              </p:grpSpPr>
              <p:sp>
                <p:nvSpPr>
                  <p:cNvPr id="98" name="Rectángulo 97">
                    <a:extLst>
                      <a:ext uri="{FF2B5EF4-FFF2-40B4-BE49-F238E27FC236}">
                        <a16:creationId xmlns:a16="http://schemas.microsoft.com/office/drawing/2014/main" id="{12A1A4F5-84BD-4932-8095-E8904C23DAD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EDA56FA9-9C8B-45BA-9748-9B991407B86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42DB97D1-BCD0-4909-86C3-DB61D690950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3BFC05EA-679E-43D8-9389-77A6ED61627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877A2F86-CEE9-48B5-831D-34168FB1586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11A76BE6-ACCF-4C74-B881-B836C578D82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B34B3CC9-C5F7-4551-BF6C-E796A9BBEA49}"/>
                    </a:ext>
                  </a:extLst>
                </p:cNvPr>
                <p:cNvGrpSpPr/>
                <p:nvPr/>
              </p:nvGrpSpPr>
              <p:grpSpPr>
                <a:xfrm>
                  <a:off x="2408110" y="6058505"/>
                  <a:ext cx="650327" cy="495139"/>
                  <a:chOff x="920152" y="6068873"/>
                  <a:chExt cx="650327" cy="495139"/>
                </a:xfrm>
                <a:grpFill/>
              </p:grpSpPr>
              <p:sp>
                <p:nvSpPr>
                  <p:cNvPr id="92" name="Rectángulo 91">
                    <a:extLst>
                      <a:ext uri="{FF2B5EF4-FFF2-40B4-BE49-F238E27FC236}">
                        <a16:creationId xmlns:a16="http://schemas.microsoft.com/office/drawing/2014/main" id="{24D44816-B4F0-442B-B4BA-CE732EAAB05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B4818AB6-1473-4D1D-9221-5B81DE7A5C7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FC858B76-9330-415A-9781-3305C2E25FE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5E6F53C7-0825-4BEF-B873-5C79BA2B708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0B5CC6D7-4060-492F-97DB-10A57A0EBDC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EEFA6902-A1BE-48E6-9EC6-3413C5A0EEF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76B37B5A-D162-4E5F-B8C8-ABAB4A8D79DA}"/>
                    </a:ext>
                  </a:extLst>
                </p:cNvPr>
                <p:cNvGrpSpPr/>
                <p:nvPr/>
              </p:nvGrpSpPr>
              <p:grpSpPr>
                <a:xfrm>
                  <a:off x="3061636" y="6057622"/>
                  <a:ext cx="650327" cy="495139"/>
                  <a:chOff x="920152" y="6068873"/>
                  <a:chExt cx="650327" cy="495139"/>
                </a:xfrm>
                <a:grpFill/>
              </p:grpSpPr>
              <p:sp>
                <p:nvSpPr>
                  <p:cNvPr id="86" name="Rectángulo 85">
                    <a:extLst>
                      <a:ext uri="{FF2B5EF4-FFF2-40B4-BE49-F238E27FC236}">
                        <a16:creationId xmlns:a16="http://schemas.microsoft.com/office/drawing/2014/main" id="{EF6A519B-6B65-4F79-ABE9-CC091A2779D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B65AB8AB-003D-4905-8CCE-DB72DBF9B83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FD0769ED-B58D-4CE3-87B0-8F5F5D2A855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A0FCC4DB-C0F9-4D2B-9397-0672609D72F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FC293562-B6D8-4CFB-A734-02F862F84FE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D69EF1EE-407E-48B7-9D03-E41347F9258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37E980A1-946B-464C-8DD4-3AB3226E374B}"/>
                    </a:ext>
                  </a:extLst>
                </p:cNvPr>
                <p:cNvGrpSpPr/>
                <p:nvPr/>
              </p:nvGrpSpPr>
              <p:grpSpPr>
                <a:xfrm>
                  <a:off x="3715162" y="6057622"/>
                  <a:ext cx="650327" cy="495139"/>
                  <a:chOff x="920152" y="6068873"/>
                  <a:chExt cx="650327" cy="495139"/>
                </a:xfrm>
                <a:grpFill/>
              </p:grpSpPr>
              <p:sp>
                <p:nvSpPr>
                  <p:cNvPr id="80" name="Rectángulo 79">
                    <a:extLst>
                      <a:ext uri="{FF2B5EF4-FFF2-40B4-BE49-F238E27FC236}">
                        <a16:creationId xmlns:a16="http://schemas.microsoft.com/office/drawing/2014/main" id="{A64E8CC5-C78F-45C1-8B49-11039B3A888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4F79CC5B-A756-4C27-97BE-1A007A19355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5C2F06B-5D0D-4D06-8ED0-E501A4B7734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AC561044-B0B0-402B-8C82-59C3FB5AD41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2EFF86E3-BEBA-48EB-9774-C787175CAE4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E6B23952-D787-4B76-87B9-90BDC5C6626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72195C1E-38F9-4408-9200-257D61A72626}"/>
                    </a:ext>
                  </a:extLst>
                </p:cNvPr>
                <p:cNvGrpSpPr/>
                <p:nvPr/>
              </p:nvGrpSpPr>
              <p:grpSpPr>
                <a:xfrm>
                  <a:off x="4368688" y="6056739"/>
                  <a:ext cx="650327" cy="495139"/>
                  <a:chOff x="920152" y="6068873"/>
                  <a:chExt cx="650327" cy="495139"/>
                </a:xfrm>
                <a:grpFill/>
              </p:grpSpPr>
              <p:sp>
                <p:nvSpPr>
                  <p:cNvPr id="74" name="Rectángulo 73">
                    <a:extLst>
                      <a:ext uri="{FF2B5EF4-FFF2-40B4-BE49-F238E27FC236}">
                        <a16:creationId xmlns:a16="http://schemas.microsoft.com/office/drawing/2014/main" id="{77BE3317-FDEC-479D-9627-A97FBBA5BDE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1E06A943-CAC7-4EA9-AF28-F2E70E45875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DE43B986-8E0B-4FD4-AA9B-A3FEF7591D4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76A67C-353E-4912-904D-1738BFA6E06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331785AC-3BCA-49BF-BFC4-7D5388274D8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E44FBBB0-7B66-4412-92FF-24C7457393C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089E82CD-CFC9-441A-8127-5C6B3091BA8F}"/>
                    </a:ext>
                  </a:extLst>
                </p:cNvPr>
                <p:cNvGrpSpPr/>
                <p:nvPr/>
              </p:nvGrpSpPr>
              <p:grpSpPr>
                <a:xfrm>
                  <a:off x="5019014" y="6056739"/>
                  <a:ext cx="650327" cy="495139"/>
                  <a:chOff x="920152" y="6068873"/>
                  <a:chExt cx="650327" cy="495139"/>
                </a:xfrm>
                <a:grpFill/>
              </p:grpSpPr>
              <p:sp>
                <p:nvSpPr>
                  <p:cNvPr id="68" name="Rectángulo 67">
                    <a:extLst>
                      <a:ext uri="{FF2B5EF4-FFF2-40B4-BE49-F238E27FC236}">
                        <a16:creationId xmlns:a16="http://schemas.microsoft.com/office/drawing/2014/main" id="{943964BF-6E06-4EB6-A57E-86CBD50029C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E78F1CA6-778E-4A82-9B39-4F83A9AED9E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72EEB720-B580-47FF-9B3E-8945DFC6AF1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96DFF8FA-B37D-4614-81F8-5CFA5DB2315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8B24F7CD-0FDD-498A-B9B7-9B7EA1FFA2B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8060122D-A5D1-4445-82AE-D304F5552A3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0B339082-3EAE-4D32-97BD-F3F86F537B92}"/>
                    </a:ext>
                  </a:extLst>
                </p:cNvPr>
                <p:cNvGrpSpPr/>
                <p:nvPr/>
              </p:nvGrpSpPr>
              <p:grpSpPr>
                <a:xfrm>
                  <a:off x="5672540" y="6055856"/>
                  <a:ext cx="650327" cy="495139"/>
                  <a:chOff x="920152" y="6068873"/>
                  <a:chExt cx="650327" cy="495139"/>
                </a:xfrm>
                <a:grpFill/>
              </p:grpSpPr>
              <p:sp>
                <p:nvSpPr>
                  <p:cNvPr id="62" name="Rectángulo 61">
                    <a:extLst>
                      <a:ext uri="{FF2B5EF4-FFF2-40B4-BE49-F238E27FC236}">
                        <a16:creationId xmlns:a16="http://schemas.microsoft.com/office/drawing/2014/main" id="{BF28DA56-246B-4035-AE0B-576D8676272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0DBE8A66-8BEB-476B-8553-B610B20BCEB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9C3C562D-5591-47A3-B14F-285CB8F0EA6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FE5EE331-A9BE-4798-A2A9-F170291791E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37785B20-79B6-4397-9699-EB0755E9FFA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C9A5E9BD-7A99-47DE-B88F-B4CD436B63F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865C92AC-1BDD-4714-85A3-36E639AFBD94}"/>
                    </a:ext>
                  </a:extLst>
                </p:cNvPr>
                <p:cNvGrpSpPr/>
                <p:nvPr/>
              </p:nvGrpSpPr>
              <p:grpSpPr>
                <a:xfrm>
                  <a:off x="6326066" y="6055856"/>
                  <a:ext cx="650327" cy="495139"/>
                  <a:chOff x="920152" y="6068873"/>
                  <a:chExt cx="650327" cy="495139"/>
                </a:xfrm>
                <a:grpFill/>
              </p:grpSpPr>
              <p:sp>
                <p:nvSpPr>
                  <p:cNvPr id="56" name="Rectángulo 55">
                    <a:extLst>
                      <a:ext uri="{FF2B5EF4-FFF2-40B4-BE49-F238E27FC236}">
                        <a16:creationId xmlns:a16="http://schemas.microsoft.com/office/drawing/2014/main" id="{7926EBE9-0323-4840-B680-7541A1CF59B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FA3DB153-3D91-4CB0-9B85-711533D6502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51322C9C-1FD9-4B68-8513-572FDE13BED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AFACD001-C742-4FDC-A47B-804A0E2AA1B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1EBB9AC9-5AC7-4844-B844-2C83FBA19F9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D9232D5A-6941-4D4D-B31B-AF0669EF343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B4247DDA-85AF-4C2B-9981-812BA2FAA065}"/>
                    </a:ext>
                  </a:extLst>
                </p:cNvPr>
                <p:cNvGrpSpPr/>
                <p:nvPr/>
              </p:nvGrpSpPr>
              <p:grpSpPr>
                <a:xfrm>
                  <a:off x="6979592" y="6054973"/>
                  <a:ext cx="650327" cy="495139"/>
                  <a:chOff x="920152" y="6068873"/>
                  <a:chExt cx="650327" cy="495139"/>
                </a:xfrm>
                <a:grpFill/>
              </p:grpSpPr>
              <p:sp>
                <p:nvSpPr>
                  <p:cNvPr id="50" name="Rectángulo 49">
                    <a:extLst>
                      <a:ext uri="{FF2B5EF4-FFF2-40B4-BE49-F238E27FC236}">
                        <a16:creationId xmlns:a16="http://schemas.microsoft.com/office/drawing/2014/main" id="{59196F7A-BB5C-40B0-A9EC-15A0E27D697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73D0806C-16C9-4BED-B994-1A0FCE57581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2A3D2FF6-9E7C-4637-BB47-F02A0698DDA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7FA4E2DE-0282-4996-897C-AC3A5E3888B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32D877DC-CAB5-4DE0-AD9B-6235B696A44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2F7C8C73-94E9-4955-BB2B-0F979690580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7D5442AC-9256-4B27-8533-F9B579DCF84D}"/>
                    </a:ext>
                  </a:extLst>
                </p:cNvPr>
                <p:cNvGrpSpPr/>
                <p:nvPr/>
              </p:nvGrpSpPr>
              <p:grpSpPr>
                <a:xfrm>
                  <a:off x="7631518" y="6054973"/>
                  <a:ext cx="650327" cy="495139"/>
                  <a:chOff x="920152" y="6068873"/>
                  <a:chExt cx="650327" cy="495139"/>
                </a:xfrm>
                <a:grpFill/>
              </p:grpSpPr>
              <p:sp>
                <p:nvSpPr>
                  <p:cNvPr id="44" name="Rectángulo 43">
                    <a:extLst>
                      <a:ext uri="{FF2B5EF4-FFF2-40B4-BE49-F238E27FC236}">
                        <a16:creationId xmlns:a16="http://schemas.microsoft.com/office/drawing/2014/main" id="{E61FD7DD-D61D-4F32-AC26-33D93292703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8FEBBD70-C32A-4980-92F1-01C0185D9F7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56A42335-3EB0-4CB4-973D-8D09B2BB78C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815AA149-66CD-4771-9547-8469F0B8CA4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98AE616F-9E25-4A13-A730-35E9305244E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03CE31D3-FA31-4AD8-9A0E-A4F2133CFAD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3C28C6F1-AAEB-4032-BFF9-2DE828CFC685}"/>
                    </a:ext>
                  </a:extLst>
                </p:cNvPr>
                <p:cNvGrpSpPr/>
                <p:nvPr/>
              </p:nvGrpSpPr>
              <p:grpSpPr>
                <a:xfrm>
                  <a:off x="8285044" y="6054090"/>
                  <a:ext cx="650327" cy="495139"/>
                  <a:chOff x="920152" y="6068873"/>
                  <a:chExt cx="650327" cy="495139"/>
                </a:xfrm>
                <a:grpFill/>
              </p:grpSpPr>
              <p:sp>
                <p:nvSpPr>
                  <p:cNvPr id="38" name="Rectángulo 37">
                    <a:extLst>
                      <a:ext uri="{FF2B5EF4-FFF2-40B4-BE49-F238E27FC236}">
                        <a16:creationId xmlns:a16="http://schemas.microsoft.com/office/drawing/2014/main" id="{3F966973-0493-4825-9CB1-4EB6B83B9ED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6F293120-B0A5-411B-BB92-FEF677CF803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02F8CCE4-7A4A-4831-9FB2-1355EF22893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EE19353D-F0D1-4823-B117-409EF8E90D6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973DF4F6-01C3-4F20-969D-461BCADBF2A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B4E1B8A6-E477-47C2-A953-4C3ABC11964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9E3BB8A6-01DA-4F93-9DE5-594962F391D5}"/>
                    </a:ext>
                  </a:extLst>
                </p:cNvPr>
                <p:cNvGrpSpPr/>
                <p:nvPr/>
              </p:nvGrpSpPr>
              <p:grpSpPr>
                <a:xfrm>
                  <a:off x="8938570" y="6054090"/>
                  <a:ext cx="650327" cy="495139"/>
                  <a:chOff x="920152" y="6068873"/>
                  <a:chExt cx="650327" cy="495139"/>
                </a:xfrm>
                <a:grpFill/>
              </p:grpSpPr>
              <p:sp>
                <p:nvSpPr>
                  <p:cNvPr id="32" name="Rectángulo 31">
                    <a:extLst>
                      <a:ext uri="{FF2B5EF4-FFF2-40B4-BE49-F238E27FC236}">
                        <a16:creationId xmlns:a16="http://schemas.microsoft.com/office/drawing/2014/main" id="{2F682016-9E5F-4A2E-B87F-FFBB5F6C3B3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298ECEBA-4163-49BF-8F41-5D98E5F4659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036063E7-A2F6-49AF-848D-4C80E4B1734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FE30205E-0224-4B72-913F-599DE7F29BD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6EEE38D2-AA2E-4C1B-97A4-69C99ACBBD8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BA6CCB7B-FD05-49B8-818E-D7C87E3AFA4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3DD15207-5444-40F1-ABF2-12CE3D7A3537}"/>
                    </a:ext>
                  </a:extLst>
                </p:cNvPr>
                <p:cNvGrpSpPr/>
                <p:nvPr/>
              </p:nvGrpSpPr>
              <p:grpSpPr>
                <a:xfrm>
                  <a:off x="9592096" y="6053207"/>
                  <a:ext cx="650327" cy="495139"/>
                  <a:chOff x="920152" y="6068873"/>
                  <a:chExt cx="650327" cy="495139"/>
                </a:xfrm>
                <a:grpFill/>
              </p:grpSpPr>
              <p:sp>
                <p:nvSpPr>
                  <p:cNvPr id="26" name="Rectángulo 25">
                    <a:extLst>
                      <a:ext uri="{FF2B5EF4-FFF2-40B4-BE49-F238E27FC236}">
                        <a16:creationId xmlns:a16="http://schemas.microsoft.com/office/drawing/2014/main" id="{13BB2DD9-610D-4178-A135-EAA5BF8FA64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E4DD2DE8-EEC5-4AE9-921E-334CF50F7EA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D9671C5A-3509-45A6-92E0-454D76E18AB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CCF0BF48-CA36-40BD-9A65-6599E643AEE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D6021112-FDC3-46BB-837D-02878E749EF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BF3ADC74-1C8C-43A4-A980-6B9F8112B7E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8" name="Rectángulo 7">
                <a:extLst>
                  <a:ext uri="{FF2B5EF4-FFF2-40B4-BE49-F238E27FC236}">
                    <a16:creationId xmlns:a16="http://schemas.microsoft.com/office/drawing/2014/main" id="{C027B0FE-54A4-467E-AABF-7D70A3155ECF}"/>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8">
                <a:extLst>
                  <a:ext uri="{FF2B5EF4-FFF2-40B4-BE49-F238E27FC236}">
                    <a16:creationId xmlns:a16="http://schemas.microsoft.com/office/drawing/2014/main" id="{4B93E346-4B95-4477-97EC-CB2998202F5F}"/>
                  </a:ext>
                </a:extLst>
              </p:cNvPr>
              <p:cNvCxnSpPr>
                <a:stCxn id="116"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3" name="Grupo 122">
            <a:extLst>
              <a:ext uri="{FF2B5EF4-FFF2-40B4-BE49-F238E27FC236}">
                <a16:creationId xmlns:a16="http://schemas.microsoft.com/office/drawing/2014/main" id="{6A99B656-4B9A-44AA-BCDA-539D47FCF657}"/>
              </a:ext>
            </a:extLst>
          </p:cNvPr>
          <p:cNvGrpSpPr/>
          <p:nvPr/>
        </p:nvGrpSpPr>
        <p:grpSpPr>
          <a:xfrm>
            <a:off x="6429681" y="118841"/>
            <a:ext cx="2697504" cy="802387"/>
            <a:chOff x="6429681" y="118841"/>
            <a:chExt cx="2697504" cy="802387"/>
          </a:xfrm>
        </p:grpSpPr>
        <p:sp>
          <p:nvSpPr>
            <p:cNvPr id="124" name="Flecha: pentágono 123">
              <a:extLst>
                <a:ext uri="{FF2B5EF4-FFF2-40B4-BE49-F238E27FC236}">
                  <a16:creationId xmlns:a16="http://schemas.microsoft.com/office/drawing/2014/main" id="{ECE78530-3162-47BA-A44F-FDA578B7A98D}"/>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5" name="Imagen 124">
              <a:extLst>
                <a:ext uri="{FF2B5EF4-FFF2-40B4-BE49-F238E27FC236}">
                  <a16:creationId xmlns:a16="http://schemas.microsoft.com/office/drawing/2014/main" id="{3848BE72-5E82-42E8-A794-923DF926E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486931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 name="Rectángulo 123">
            <a:extLst>
              <a:ext uri="{FF2B5EF4-FFF2-40B4-BE49-F238E27FC236}">
                <a16:creationId xmlns:a16="http://schemas.microsoft.com/office/drawing/2014/main" id="{440DCB0A-6F22-4F96-8541-365FC5F19868}"/>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Box 4"/>
          <p:cNvSpPr txBox="1">
            <a:spLocks noChangeArrowheads="1"/>
          </p:cNvSpPr>
          <p:nvPr/>
        </p:nvSpPr>
        <p:spPr bwMode="auto">
          <a:xfrm>
            <a:off x="1905000" y="1124744"/>
            <a:ext cx="61722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MX" sz="2000" b="1" dirty="0">
                <a:latin typeface="Gill Sans" pitchFamily="34" charset="0"/>
              </a:rPr>
              <a:t>Convencional </a:t>
            </a:r>
            <a:r>
              <a:rPr lang="es-MX" sz="2000" b="1" dirty="0" err="1">
                <a:latin typeface="Gill Sans" pitchFamily="34" charset="0"/>
              </a:rPr>
              <a:t>medium</a:t>
            </a:r>
            <a:r>
              <a:rPr lang="es-MX" sz="2000" b="1" dirty="0">
                <a:latin typeface="Gill Sans" pitchFamily="34" charset="0"/>
              </a:rPr>
              <a:t> </a:t>
            </a:r>
            <a:r>
              <a:rPr lang="es-MX" sz="2000" b="1" dirty="0" err="1">
                <a:latin typeface="Gill Sans" pitchFamily="34" charset="0"/>
              </a:rPr>
              <a:t>truck</a:t>
            </a:r>
            <a:r>
              <a:rPr lang="es-MX" sz="2000" b="1" dirty="0">
                <a:latin typeface="Gill Sans" pitchFamily="34" charset="0"/>
              </a:rPr>
              <a:t> ( </a:t>
            </a:r>
            <a:r>
              <a:rPr lang="es-MX" sz="2000" b="1" dirty="0" err="1">
                <a:latin typeface="Gill Sans" pitchFamily="34" charset="0"/>
              </a:rPr>
              <a:t>Tube</a:t>
            </a:r>
            <a:r>
              <a:rPr lang="es-MX" sz="2000" b="1" dirty="0">
                <a:latin typeface="Gill Sans" pitchFamily="34" charset="0"/>
              </a:rPr>
              <a:t> </a:t>
            </a:r>
            <a:r>
              <a:rPr lang="es-MX" sz="2000" b="1" dirty="0" err="1">
                <a:latin typeface="Gill Sans" pitchFamily="34" charset="0"/>
              </a:rPr>
              <a:t>type</a:t>
            </a:r>
            <a:r>
              <a:rPr lang="es-MX" sz="2000" b="1" dirty="0">
                <a:latin typeface="Gill Sans" pitchFamily="34" charset="0"/>
              </a:rPr>
              <a:t> </a:t>
            </a:r>
            <a:r>
              <a:rPr lang="en-US" sz="2000" b="1" dirty="0">
                <a:latin typeface="Gill Sans" pitchFamily="34" charset="0"/>
              </a:rPr>
              <a:t>) </a:t>
            </a:r>
          </a:p>
          <a:p>
            <a:pPr algn="ctr"/>
            <a:endParaRPr lang="en-US" sz="2000" b="1" dirty="0">
              <a:solidFill>
                <a:srgbClr val="006600"/>
              </a:solidFill>
              <a:latin typeface="Gill Sans" pitchFamily="34" charset="0"/>
            </a:endParaRPr>
          </a:p>
          <a:p>
            <a:pPr algn="ctr"/>
            <a:r>
              <a:rPr lang="en-US" sz="4000" b="1" dirty="0">
                <a:latin typeface="Arial Narrow" pitchFamily="34" charset="0"/>
              </a:rPr>
              <a:t>11.00 - 20  149/146   M  14PR </a:t>
            </a:r>
            <a:endParaRPr lang="en-US" sz="2000" b="1" dirty="0">
              <a:latin typeface="Arial Narrow" pitchFamily="34" charset="0"/>
            </a:endParaRPr>
          </a:p>
          <a:p>
            <a:pPr algn="ctr"/>
            <a:endParaRPr lang="en-US" sz="2000" b="1" dirty="0">
              <a:solidFill>
                <a:srgbClr val="A50021"/>
              </a:solidFill>
              <a:latin typeface="Arial Narrow" pitchFamily="34" charset="0"/>
            </a:endParaRPr>
          </a:p>
          <a:p>
            <a:r>
              <a:rPr lang="en-US" sz="2000" b="1" dirty="0">
                <a:latin typeface="Arial Narrow" pitchFamily="34" charset="0"/>
              </a:rPr>
              <a:t>11.00      </a:t>
            </a:r>
            <a:r>
              <a:rPr lang="es-MX" sz="2000" b="1" dirty="0">
                <a:latin typeface="Arial Narrow" pitchFamily="34" charset="0"/>
              </a:rPr>
              <a:t>Ancho de sección en pulgadas </a:t>
            </a:r>
          </a:p>
          <a:p>
            <a:r>
              <a:rPr lang="es-MX" sz="2000" b="1" dirty="0">
                <a:latin typeface="Arial Narrow" pitchFamily="34" charset="0"/>
              </a:rPr>
              <a:t>-             Construcción Convencional</a:t>
            </a:r>
          </a:p>
          <a:p>
            <a:r>
              <a:rPr lang="es-MX" sz="2000" b="1" dirty="0">
                <a:latin typeface="Arial Narrow" pitchFamily="34" charset="0"/>
              </a:rPr>
              <a:t>20          Diámetro de rin en pulgadas</a:t>
            </a:r>
          </a:p>
          <a:p>
            <a:r>
              <a:rPr lang="es-MX" sz="2000" b="1" dirty="0">
                <a:latin typeface="Arial Narrow" pitchFamily="34" charset="0"/>
              </a:rPr>
              <a:t>149        Índice de carga para eje sencillo</a:t>
            </a:r>
          </a:p>
          <a:p>
            <a:r>
              <a:rPr lang="es-MX" sz="2000" b="1" dirty="0">
                <a:latin typeface="Arial Narrow" pitchFamily="34" charset="0"/>
              </a:rPr>
              <a:t>146        Índice de carga para eje dual</a:t>
            </a:r>
          </a:p>
          <a:p>
            <a:r>
              <a:rPr lang="es-MX" sz="2000" b="1" dirty="0">
                <a:latin typeface="Arial Narrow" pitchFamily="34" charset="0"/>
              </a:rPr>
              <a:t>M           Símbolo de velocidad</a:t>
            </a:r>
          </a:p>
          <a:p>
            <a:r>
              <a:rPr lang="es-MX" sz="2000" b="1" dirty="0">
                <a:latin typeface="Arial Narrow" pitchFamily="34" charset="0"/>
              </a:rPr>
              <a:t>14          No. de capas</a:t>
            </a:r>
          </a:p>
          <a:p>
            <a:r>
              <a:rPr lang="es-MX" sz="2000" b="1" dirty="0">
                <a:latin typeface="Arial Narrow" pitchFamily="34" charset="0"/>
              </a:rPr>
              <a:t>PR         Capacidad de carga</a:t>
            </a:r>
          </a:p>
        </p:txBody>
      </p:sp>
      <p:cxnSp>
        <p:nvCxnSpPr>
          <p:cNvPr id="4" name="3 Conector recto"/>
          <p:cNvCxnSpPr/>
          <p:nvPr/>
        </p:nvCxnSpPr>
        <p:spPr>
          <a:xfrm>
            <a:off x="2017068" y="3284984"/>
            <a:ext cx="3946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Sistema de nomenclatura</a:t>
            </a:r>
          </a:p>
        </p:txBody>
      </p:sp>
      <p:grpSp>
        <p:nvGrpSpPr>
          <p:cNvPr id="5" name="Grupo 4">
            <a:extLst>
              <a:ext uri="{FF2B5EF4-FFF2-40B4-BE49-F238E27FC236}">
                <a16:creationId xmlns:a16="http://schemas.microsoft.com/office/drawing/2014/main" id="{7C6A5265-8BA5-498A-B2FC-727317EBDEB4}"/>
              </a:ext>
            </a:extLst>
          </p:cNvPr>
          <p:cNvGrpSpPr/>
          <p:nvPr/>
        </p:nvGrpSpPr>
        <p:grpSpPr>
          <a:xfrm>
            <a:off x="-1" y="6076655"/>
            <a:ext cx="9144001" cy="808729"/>
            <a:chOff x="-1" y="6021288"/>
            <a:chExt cx="9144001" cy="808729"/>
          </a:xfrm>
        </p:grpSpPr>
        <p:sp>
          <p:nvSpPr>
            <p:cNvPr id="7" name="Rectángulo 6">
              <a:extLst>
                <a:ext uri="{FF2B5EF4-FFF2-40B4-BE49-F238E27FC236}">
                  <a16:creationId xmlns:a16="http://schemas.microsoft.com/office/drawing/2014/main" id="{93EEC26F-E089-42BF-9AB5-63DC2F8F8DED}"/>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8" name="Grupo 7">
              <a:extLst>
                <a:ext uri="{FF2B5EF4-FFF2-40B4-BE49-F238E27FC236}">
                  <a16:creationId xmlns:a16="http://schemas.microsoft.com/office/drawing/2014/main" id="{B9F2C746-6262-4B28-9862-AE6282ED4157}"/>
                </a:ext>
              </a:extLst>
            </p:cNvPr>
            <p:cNvGrpSpPr/>
            <p:nvPr/>
          </p:nvGrpSpPr>
          <p:grpSpPr>
            <a:xfrm>
              <a:off x="-1" y="6021288"/>
              <a:ext cx="9144001" cy="808729"/>
              <a:chOff x="-1" y="6049271"/>
              <a:chExt cx="9144001" cy="808729"/>
            </a:xfrm>
          </p:grpSpPr>
          <p:grpSp>
            <p:nvGrpSpPr>
              <p:cNvPr id="9" name="Grupo 8">
                <a:extLst>
                  <a:ext uri="{FF2B5EF4-FFF2-40B4-BE49-F238E27FC236}">
                    <a16:creationId xmlns:a16="http://schemas.microsoft.com/office/drawing/2014/main" id="{35A57362-5E16-4003-A7F2-354F9B7BE650}"/>
                  </a:ext>
                </a:extLst>
              </p:cNvPr>
              <p:cNvGrpSpPr/>
              <p:nvPr/>
            </p:nvGrpSpPr>
            <p:grpSpPr>
              <a:xfrm>
                <a:off x="-1" y="6053207"/>
                <a:ext cx="9144001" cy="439573"/>
                <a:chOff x="-204394" y="6053207"/>
                <a:chExt cx="10446817" cy="502203"/>
              </a:xfrm>
              <a:solidFill>
                <a:schemeClr val="tx1"/>
              </a:solidFill>
            </p:grpSpPr>
            <p:grpSp>
              <p:nvGrpSpPr>
                <p:cNvPr id="12" name="Grupo 11">
                  <a:extLst>
                    <a:ext uri="{FF2B5EF4-FFF2-40B4-BE49-F238E27FC236}">
                      <a16:creationId xmlns:a16="http://schemas.microsoft.com/office/drawing/2014/main" id="{69AFBF61-8E69-4345-AF82-29C7310D398C}"/>
                    </a:ext>
                  </a:extLst>
                </p:cNvPr>
                <p:cNvGrpSpPr/>
                <p:nvPr/>
              </p:nvGrpSpPr>
              <p:grpSpPr>
                <a:xfrm>
                  <a:off x="-204394" y="6060271"/>
                  <a:ext cx="650327" cy="495139"/>
                  <a:chOff x="920152" y="6068873"/>
                  <a:chExt cx="650327" cy="495139"/>
                </a:xfrm>
                <a:grpFill/>
              </p:grpSpPr>
              <p:sp>
                <p:nvSpPr>
                  <p:cNvPr id="118" name="Rectángulo 117">
                    <a:extLst>
                      <a:ext uri="{FF2B5EF4-FFF2-40B4-BE49-F238E27FC236}">
                        <a16:creationId xmlns:a16="http://schemas.microsoft.com/office/drawing/2014/main" id="{B7E8EF76-86E8-4E41-BA9A-1950C469D1A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13F26CD8-2FE2-47F4-B0C4-EC28F218349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61B1E360-B6FE-403A-AB52-C875F0766E3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0944C9C7-1361-4E8A-84FC-3764C95BBA6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0CAC1482-3C67-4801-953A-2BC43185A19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682E5ED0-B328-444F-B3BC-AAEDCB1A052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784D01FF-5085-4AD8-8AA8-2ACB27A8A40F}"/>
                    </a:ext>
                  </a:extLst>
                </p:cNvPr>
                <p:cNvGrpSpPr/>
                <p:nvPr/>
              </p:nvGrpSpPr>
              <p:grpSpPr>
                <a:xfrm>
                  <a:off x="449132" y="6059388"/>
                  <a:ext cx="650327" cy="495139"/>
                  <a:chOff x="920152" y="6068873"/>
                  <a:chExt cx="650327" cy="495139"/>
                </a:xfrm>
                <a:grpFill/>
              </p:grpSpPr>
              <p:sp>
                <p:nvSpPr>
                  <p:cNvPr id="112" name="Rectángulo 111">
                    <a:extLst>
                      <a:ext uri="{FF2B5EF4-FFF2-40B4-BE49-F238E27FC236}">
                        <a16:creationId xmlns:a16="http://schemas.microsoft.com/office/drawing/2014/main" id="{10611BAD-C71C-4FCA-976B-7130B1A9218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77EF9951-9613-4B6D-8DDB-90A3980C44E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B01E157C-889C-4001-BBC6-DAB7BE5EDA0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BDAC311A-D3DA-43C8-B08A-97D015418FE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6E1ECCC5-75EC-4366-A945-2CAE67D8053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CB5611B4-14CF-4124-B20B-0F9C35032CC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F4D976E4-1630-4829-94ED-7B0F80412F0B}"/>
                    </a:ext>
                  </a:extLst>
                </p:cNvPr>
                <p:cNvGrpSpPr/>
                <p:nvPr/>
              </p:nvGrpSpPr>
              <p:grpSpPr>
                <a:xfrm>
                  <a:off x="1102658" y="6059388"/>
                  <a:ext cx="650327" cy="495139"/>
                  <a:chOff x="920152" y="6068873"/>
                  <a:chExt cx="650327" cy="495139"/>
                </a:xfrm>
                <a:grpFill/>
              </p:grpSpPr>
              <p:sp>
                <p:nvSpPr>
                  <p:cNvPr id="106" name="Rectángulo 105">
                    <a:extLst>
                      <a:ext uri="{FF2B5EF4-FFF2-40B4-BE49-F238E27FC236}">
                        <a16:creationId xmlns:a16="http://schemas.microsoft.com/office/drawing/2014/main" id="{B63B515D-180B-47CE-AE06-3FE38994C8C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74B90372-CC0B-451D-ACAE-E52F8908787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3303D7F4-2CF3-4FE8-A6E1-47F4CFB5FF8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99340A00-CD4C-4C5A-A0D4-182DE7F6F3A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4CA6E29-FC8D-4E2E-AF6A-37BC8A5BB99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3D5999E0-461A-41C4-BC2F-6FC7777CB4E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6B0D55DF-FECD-47D3-9CCB-8B525BEE4DDB}"/>
                    </a:ext>
                  </a:extLst>
                </p:cNvPr>
                <p:cNvGrpSpPr/>
                <p:nvPr/>
              </p:nvGrpSpPr>
              <p:grpSpPr>
                <a:xfrm>
                  <a:off x="1756184" y="6058505"/>
                  <a:ext cx="650327" cy="495139"/>
                  <a:chOff x="920152" y="6068873"/>
                  <a:chExt cx="650327" cy="495139"/>
                </a:xfrm>
                <a:grpFill/>
              </p:grpSpPr>
              <p:sp>
                <p:nvSpPr>
                  <p:cNvPr id="100" name="Rectángulo 99">
                    <a:extLst>
                      <a:ext uri="{FF2B5EF4-FFF2-40B4-BE49-F238E27FC236}">
                        <a16:creationId xmlns:a16="http://schemas.microsoft.com/office/drawing/2014/main" id="{72CEE25C-7389-4593-9AF2-40E894E5B62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7BF0D452-EC31-4258-B265-8EA70092594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3FD6FF4B-B9C2-4EFA-B421-5F4667EA275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A640F029-D446-4DAD-A99A-D80907D2AC7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807D8043-37F3-48C8-85C3-F2E99A2933B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072D2817-830D-4406-A341-F3070A6B2F3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986BCBEE-FE85-4AEB-827D-CE023D079F4B}"/>
                    </a:ext>
                  </a:extLst>
                </p:cNvPr>
                <p:cNvGrpSpPr/>
                <p:nvPr/>
              </p:nvGrpSpPr>
              <p:grpSpPr>
                <a:xfrm>
                  <a:off x="2408110" y="6058505"/>
                  <a:ext cx="650327" cy="495139"/>
                  <a:chOff x="920152" y="6068873"/>
                  <a:chExt cx="650327" cy="495139"/>
                </a:xfrm>
                <a:grpFill/>
              </p:grpSpPr>
              <p:sp>
                <p:nvSpPr>
                  <p:cNvPr id="94" name="Rectángulo 93">
                    <a:extLst>
                      <a:ext uri="{FF2B5EF4-FFF2-40B4-BE49-F238E27FC236}">
                        <a16:creationId xmlns:a16="http://schemas.microsoft.com/office/drawing/2014/main" id="{63F53089-8A7A-470D-A913-49431040C9D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EECAE1D8-FC22-4CD9-A56C-4A4C9F7FC70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D6E2C970-CFB2-4C71-B6CD-B576EF8935D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710CF5F7-AA25-4026-8705-D9BEB4806FA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6D6FCA42-2130-4A8B-898A-9684A3AC590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1D513246-7C35-4DCE-AC90-D8DF6F58531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611C1211-F4EE-4940-8FD8-789F44A86481}"/>
                    </a:ext>
                  </a:extLst>
                </p:cNvPr>
                <p:cNvGrpSpPr/>
                <p:nvPr/>
              </p:nvGrpSpPr>
              <p:grpSpPr>
                <a:xfrm>
                  <a:off x="3061636" y="6057622"/>
                  <a:ext cx="650327" cy="495139"/>
                  <a:chOff x="920152" y="6068873"/>
                  <a:chExt cx="650327" cy="495139"/>
                </a:xfrm>
                <a:grpFill/>
              </p:grpSpPr>
              <p:sp>
                <p:nvSpPr>
                  <p:cNvPr id="88" name="Rectángulo 87">
                    <a:extLst>
                      <a:ext uri="{FF2B5EF4-FFF2-40B4-BE49-F238E27FC236}">
                        <a16:creationId xmlns:a16="http://schemas.microsoft.com/office/drawing/2014/main" id="{520F5B16-43E7-43CE-ABEF-BDB7B9BD32A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CF468991-1F08-4169-9AAC-D60CB27A284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C0A3C2A6-162E-4E3A-8B44-531393209B5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57248CF3-9245-4C3E-A5E5-5B6FD9F5B45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8AF5F7FF-4B39-41B5-9ACF-74FD204F129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9149F6B0-1206-4B29-876A-6765B3D3865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324FD10C-B0BF-4BC1-AF1E-E4F6FF4D4FA5}"/>
                    </a:ext>
                  </a:extLst>
                </p:cNvPr>
                <p:cNvGrpSpPr/>
                <p:nvPr/>
              </p:nvGrpSpPr>
              <p:grpSpPr>
                <a:xfrm>
                  <a:off x="3715162" y="6057622"/>
                  <a:ext cx="650327" cy="495139"/>
                  <a:chOff x="920152" y="6068873"/>
                  <a:chExt cx="650327" cy="495139"/>
                </a:xfrm>
                <a:grpFill/>
              </p:grpSpPr>
              <p:sp>
                <p:nvSpPr>
                  <p:cNvPr id="82" name="Rectángulo 81">
                    <a:extLst>
                      <a:ext uri="{FF2B5EF4-FFF2-40B4-BE49-F238E27FC236}">
                        <a16:creationId xmlns:a16="http://schemas.microsoft.com/office/drawing/2014/main" id="{D2FAF546-0541-424B-AC5E-69EB7C15EAA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DC03C638-A2AA-48A4-9FE4-799825F8E5A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784C9C3D-071E-4192-B145-ADBFB466968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5B7E430A-F587-4E3F-A12E-4B22E6C72B2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EE6C35C-957F-4579-9F11-88525B3D9E4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9072E3FA-0C92-46C0-B57B-2A0DF4BB9C9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314C8543-66BE-42F0-8D05-9243AE58172D}"/>
                    </a:ext>
                  </a:extLst>
                </p:cNvPr>
                <p:cNvGrpSpPr/>
                <p:nvPr/>
              </p:nvGrpSpPr>
              <p:grpSpPr>
                <a:xfrm>
                  <a:off x="4368688" y="6056739"/>
                  <a:ext cx="650327" cy="495139"/>
                  <a:chOff x="920152" y="6068873"/>
                  <a:chExt cx="650327" cy="495139"/>
                </a:xfrm>
                <a:grpFill/>
              </p:grpSpPr>
              <p:sp>
                <p:nvSpPr>
                  <p:cNvPr id="76" name="Rectángulo 75">
                    <a:extLst>
                      <a:ext uri="{FF2B5EF4-FFF2-40B4-BE49-F238E27FC236}">
                        <a16:creationId xmlns:a16="http://schemas.microsoft.com/office/drawing/2014/main" id="{753C629A-8DB9-46DD-B602-14D7AE465F0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8E56AC48-CA10-49AE-B6DF-944529EFC92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EE98F367-D466-4400-B854-AF8C951A8F5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1A9C3480-9FA2-4BB7-8238-5148E448947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F504091D-9524-41EC-9006-5D4762C76D0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7A591BA8-F8E7-4E67-AB01-6B906A6D652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DD3724EF-7AA2-49FD-83C0-823797E31344}"/>
                    </a:ext>
                  </a:extLst>
                </p:cNvPr>
                <p:cNvGrpSpPr/>
                <p:nvPr/>
              </p:nvGrpSpPr>
              <p:grpSpPr>
                <a:xfrm>
                  <a:off x="5019014" y="6056739"/>
                  <a:ext cx="650327" cy="495139"/>
                  <a:chOff x="920152" y="6068873"/>
                  <a:chExt cx="650327" cy="495139"/>
                </a:xfrm>
                <a:grpFill/>
              </p:grpSpPr>
              <p:sp>
                <p:nvSpPr>
                  <p:cNvPr id="70" name="Rectángulo 69">
                    <a:extLst>
                      <a:ext uri="{FF2B5EF4-FFF2-40B4-BE49-F238E27FC236}">
                        <a16:creationId xmlns:a16="http://schemas.microsoft.com/office/drawing/2014/main" id="{CA9609B5-0FEF-4275-9C0A-CD59311A0A3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BB4083BF-AEF9-4CA0-AAC0-FC76C37AFDB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5408AADB-7638-47CA-B926-EB5610165E6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EBB9268B-25F4-4630-9546-475F07A2DA5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F1005200-14EB-4D00-99FF-52750B6A159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A732B640-6FDE-476A-ABD0-116F6D6E53D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C7F53C48-13EB-4D9B-8C5A-07747144705F}"/>
                    </a:ext>
                  </a:extLst>
                </p:cNvPr>
                <p:cNvGrpSpPr/>
                <p:nvPr/>
              </p:nvGrpSpPr>
              <p:grpSpPr>
                <a:xfrm>
                  <a:off x="5672540" y="6055856"/>
                  <a:ext cx="650327" cy="495139"/>
                  <a:chOff x="920152" y="6068873"/>
                  <a:chExt cx="650327" cy="495139"/>
                </a:xfrm>
                <a:grpFill/>
              </p:grpSpPr>
              <p:sp>
                <p:nvSpPr>
                  <p:cNvPr id="64" name="Rectángulo 63">
                    <a:extLst>
                      <a:ext uri="{FF2B5EF4-FFF2-40B4-BE49-F238E27FC236}">
                        <a16:creationId xmlns:a16="http://schemas.microsoft.com/office/drawing/2014/main" id="{01C295FA-5910-43E4-AAC4-A2574953536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8BFA3D52-1BFF-4DA4-8698-E0494AF4834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16C97EC6-C7CF-4425-A951-E71B5EF170D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2037E286-216B-41F4-8CEF-7B2D6F5CEC5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E27B7DED-F5F3-4B60-BC14-6110AFA7096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096161A3-FD24-4586-A42C-95FFB43112F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94552E40-99B3-4132-82F2-FF888105E3D9}"/>
                    </a:ext>
                  </a:extLst>
                </p:cNvPr>
                <p:cNvGrpSpPr/>
                <p:nvPr/>
              </p:nvGrpSpPr>
              <p:grpSpPr>
                <a:xfrm>
                  <a:off x="6326066" y="6055856"/>
                  <a:ext cx="650327" cy="495139"/>
                  <a:chOff x="920152" y="6068873"/>
                  <a:chExt cx="650327" cy="495139"/>
                </a:xfrm>
                <a:grpFill/>
              </p:grpSpPr>
              <p:sp>
                <p:nvSpPr>
                  <p:cNvPr id="58" name="Rectángulo 57">
                    <a:extLst>
                      <a:ext uri="{FF2B5EF4-FFF2-40B4-BE49-F238E27FC236}">
                        <a16:creationId xmlns:a16="http://schemas.microsoft.com/office/drawing/2014/main" id="{18A6E69D-CB51-4D1B-AA43-FDE1C02B110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694D7457-3BA5-4611-A3C1-D086B0FC13D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06AB3732-54D0-4173-A791-563619CD76C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B5AA53CA-7769-4A7E-8276-63C9857BB9D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17429F00-4ACF-4804-971A-93A774DECFE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D570EF31-AAA8-4C09-ACD2-D6A3AE935B0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5830BD3B-5ADF-46D5-8702-C010B52CD316}"/>
                    </a:ext>
                  </a:extLst>
                </p:cNvPr>
                <p:cNvGrpSpPr/>
                <p:nvPr/>
              </p:nvGrpSpPr>
              <p:grpSpPr>
                <a:xfrm>
                  <a:off x="6979592" y="6054973"/>
                  <a:ext cx="650327" cy="495139"/>
                  <a:chOff x="920152" y="6068873"/>
                  <a:chExt cx="650327" cy="495139"/>
                </a:xfrm>
                <a:grpFill/>
              </p:grpSpPr>
              <p:sp>
                <p:nvSpPr>
                  <p:cNvPr id="52" name="Rectángulo 51">
                    <a:extLst>
                      <a:ext uri="{FF2B5EF4-FFF2-40B4-BE49-F238E27FC236}">
                        <a16:creationId xmlns:a16="http://schemas.microsoft.com/office/drawing/2014/main" id="{342892DC-60AA-484E-95C1-FF25FF7E76C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065AE3DF-2E25-4768-AB8A-7F399C13C7B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D4581FC9-B4FF-422A-9F1F-9D00D3EEDE6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515DADEB-2F62-4388-9C79-0F7AED05351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E96F388A-E4AE-4E76-BBD5-A3B96ADDB2F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68DF622F-39C0-475E-8ACD-813A9B91327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E62B37EA-5060-448E-85A3-24DBA3785C3A}"/>
                    </a:ext>
                  </a:extLst>
                </p:cNvPr>
                <p:cNvGrpSpPr/>
                <p:nvPr/>
              </p:nvGrpSpPr>
              <p:grpSpPr>
                <a:xfrm>
                  <a:off x="7631518" y="6054973"/>
                  <a:ext cx="650327" cy="495139"/>
                  <a:chOff x="920152" y="6068873"/>
                  <a:chExt cx="650327" cy="495139"/>
                </a:xfrm>
                <a:grpFill/>
              </p:grpSpPr>
              <p:sp>
                <p:nvSpPr>
                  <p:cNvPr id="46" name="Rectángulo 45">
                    <a:extLst>
                      <a:ext uri="{FF2B5EF4-FFF2-40B4-BE49-F238E27FC236}">
                        <a16:creationId xmlns:a16="http://schemas.microsoft.com/office/drawing/2014/main" id="{508E61AA-1A44-4958-BAC0-3C9816403EB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9C8616E8-10D5-4262-A6CA-23C72F16A96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231685D8-2EC8-4A68-A110-6FFFF41442A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080EC654-4C15-4FBA-9783-2E71DAF83BE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8E7BEBAC-9821-4017-80B9-1069836DC90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F1D7D729-B1C9-42EA-B1E1-E0F1209798C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7DB68033-A6EC-4A54-B321-4EE805A29E9B}"/>
                    </a:ext>
                  </a:extLst>
                </p:cNvPr>
                <p:cNvGrpSpPr/>
                <p:nvPr/>
              </p:nvGrpSpPr>
              <p:grpSpPr>
                <a:xfrm>
                  <a:off x="8285044" y="6054090"/>
                  <a:ext cx="650327" cy="495139"/>
                  <a:chOff x="920152" y="6068873"/>
                  <a:chExt cx="650327" cy="495139"/>
                </a:xfrm>
                <a:grpFill/>
              </p:grpSpPr>
              <p:sp>
                <p:nvSpPr>
                  <p:cNvPr id="40" name="Rectángulo 39">
                    <a:extLst>
                      <a:ext uri="{FF2B5EF4-FFF2-40B4-BE49-F238E27FC236}">
                        <a16:creationId xmlns:a16="http://schemas.microsoft.com/office/drawing/2014/main" id="{041F463E-7E0B-4C8D-AD9D-93B7C9EB473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3C10A4EF-7D94-4818-A23D-3689E57D314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599C3EDF-66D2-49AE-9C14-51397661C4A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7B12E3E1-3FDE-40C1-A3DA-7A5BED4B0FE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847A7CF5-284F-46C2-9DD7-B59C482280E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AB553944-0690-4E4C-808B-2FB24B80A11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DA1595F5-26D7-4D21-B2AE-291246837D79}"/>
                    </a:ext>
                  </a:extLst>
                </p:cNvPr>
                <p:cNvGrpSpPr/>
                <p:nvPr/>
              </p:nvGrpSpPr>
              <p:grpSpPr>
                <a:xfrm>
                  <a:off x="8938570" y="6054090"/>
                  <a:ext cx="650327" cy="495139"/>
                  <a:chOff x="920152" y="6068873"/>
                  <a:chExt cx="650327" cy="495139"/>
                </a:xfrm>
                <a:grpFill/>
              </p:grpSpPr>
              <p:sp>
                <p:nvSpPr>
                  <p:cNvPr id="34" name="Rectángulo 33">
                    <a:extLst>
                      <a:ext uri="{FF2B5EF4-FFF2-40B4-BE49-F238E27FC236}">
                        <a16:creationId xmlns:a16="http://schemas.microsoft.com/office/drawing/2014/main" id="{551C82D8-D540-432B-8E3E-2137B74373C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55F57A4F-D19D-4101-960B-2EBA75C1787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F4B98593-8AA0-4850-99CB-C30B7B5417F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A7492FBB-9FBF-4664-B04A-780A292B224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45B2BDE3-84F5-4D4F-8757-CC2E75156B5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F701983F-50D3-4AD0-AA10-73B08E5813A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F53557C7-FE31-46D4-AF46-AA4C1ABF2D5B}"/>
                    </a:ext>
                  </a:extLst>
                </p:cNvPr>
                <p:cNvGrpSpPr/>
                <p:nvPr/>
              </p:nvGrpSpPr>
              <p:grpSpPr>
                <a:xfrm>
                  <a:off x="9592096" y="6053207"/>
                  <a:ext cx="650327" cy="495139"/>
                  <a:chOff x="920152" y="6068873"/>
                  <a:chExt cx="650327" cy="495139"/>
                </a:xfrm>
                <a:grpFill/>
              </p:grpSpPr>
              <p:sp>
                <p:nvSpPr>
                  <p:cNvPr id="28" name="Rectángulo 27">
                    <a:extLst>
                      <a:ext uri="{FF2B5EF4-FFF2-40B4-BE49-F238E27FC236}">
                        <a16:creationId xmlns:a16="http://schemas.microsoft.com/office/drawing/2014/main" id="{34E2348A-0F2D-4843-A77D-556C130311C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3C846213-129D-40DA-BE5D-847A24706A8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68498607-60CF-4DF3-BF71-61399874124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2F7A4405-C8D2-43DD-9ADF-E9B57CB7CEB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FFFF0046-E39C-46A1-9DED-883D738DC14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DB2C1E2A-EB55-49A6-9CD9-AE66A43D2E8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0" name="Rectángulo 9">
                <a:extLst>
                  <a:ext uri="{FF2B5EF4-FFF2-40B4-BE49-F238E27FC236}">
                    <a16:creationId xmlns:a16="http://schemas.microsoft.com/office/drawing/2014/main" id="{F5EBB885-6607-4C39-817F-DF65841CD191}"/>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recto 10">
                <a:extLst>
                  <a:ext uri="{FF2B5EF4-FFF2-40B4-BE49-F238E27FC236}">
                    <a16:creationId xmlns:a16="http://schemas.microsoft.com/office/drawing/2014/main" id="{B58D72C3-66FB-46A1-A6D4-EA877F716672}"/>
                  </a:ext>
                </a:extLst>
              </p:cNvPr>
              <p:cNvCxnSpPr>
                <a:stCxn id="118"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5" name="Grupo 124">
            <a:extLst>
              <a:ext uri="{FF2B5EF4-FFF2-40B4-BE49-F238E27FC236}">
                <a16:creationId xmlns:a16="http://schemas.microsoft.com/office/drawing/2014/main" id="{D686B283-CCBA-470A-B30F-B74D5FDEC9E0}"/>
              </a:ext>
            </a:extLst>
          </p:cNvPr>
          <p:cNvGrpSpPr/>
          <p:nvPr/>
        </p:nvGrpSpPr>
        <p:grpSpPr>
          <a:xfrm>
            <a:off x="6429681" y="118841"/>
            <a:ext cx="2697504" cy="802387"/>
            <a:chOff x="6429681" y="118841"/>
            <a:chExt cx="2697504" cy="802387"/>
          </a:xfrm>
        </p:grpSpPr>
        <p:sp>
          <p:nvSpPr>
            <p:cNvPr id="126" name="Flecha: pentágono 125">
              <a:extLst>
                <a:ext uri="{FF2B5EF4-FFF2-40B4-BE49-F238E27FC236}">
                  <a16:creationId xmlns:a16="http://schemas.microsoft.com/office/drawing/2014/main" id="{B33C0A8B-96A9-48E8-A48D-B58126517FA8}"/>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7" name="Imagen 126">
              <a:extLst>
                <a:ext uri="{FF2B5EF4-FFF2-40B4-BE49-F238E27FC236}">
                  <a16:creationId xmlns:a16="http://schemas.microsoft.com/office/drawing/2014/main" id="{BC7680E5-C7B3-4368-8604-CED67F381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1378876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Rectángulo 121">
            <a:extLst>
              <a:ext uri="{FF2B5EF4-FFF2-40B4-BE49-F238E27FC236}">
                <a16:creationId xmlns:a16="http://schemas.microsoft.com/office/drawing/2014/main" id="{E9BD6BFB-4963-4CC8-9216-6EE87E52C6C0}"/>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Sistema de nomenclatura</a:t>
            </a:r>
          </a:p>
        </p:txBody>
      </p:sp>
      <p:sp>
        <p:nvSpPr>
          <p:cNvPr id="3" name="Text Box 4"/>
          <p:cNvSpPr txBox="1">
            <a:spLocks noChangeArrowheads="1"/>
          </p:cNvSpPr>
          <p:nvPr/>
        </p:nvSpPr>
        <p:spPr bwMode="auto">
          <a:xfrm>
            <a:off x="1524000" y="685800"/>
            <a:ext cx="70104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000" b="1" dirty="0">
              <a:latin typeface="Gill Sans" pitchFamily="34" charset="0"/>
            </a:endParaRPr>
          </a:p>
          <a:p>
            <a:pPr algn="ctr"/>
            <a:r>
              <a:rPr lang="es-MX" sz="2000" b="1" dirty="0">
                <a:latin typeface="Gill Sans" pitchFamily="34" charset="0"/>
              </a:rPr>
              <a:t> Radial </a:t>
            </a:r>
            <a:r>
              <a:rPr lang="es-MX" sz="2000" b="1" dirty="0" err="1">
                <a:latin typeface="Gill Sans" pitchFamily="34" charset="0"/>
              </a:rPr>
              <a:t>medium</a:t>
            </a:r>
            <a:r>
              <a:rPr lang="es-MX" sz="2000" b="1" dirty="0">
                <a:latin typeface="Gill Sans" pitchFamily="34" charset="0"/>
              </a:rPr>
              <a:t> </a:t>
            </a:r>
            <a:r>
              <a:rPr lang="es-MX" sz="2000" b="1" dirty="0" err="1">
                <a:latin typeface="Gill Sans" pitchFamily="34" charset="0"/>
              </a:rPr>
              <a:t>truck</a:t>
            </a:r>
            <a:r>
              <a:rPr lang="es-MX" sz="2000" b="1" dirty="0">
                <a:latin typeface="Gill Sans" pitchFamily="34" charset="0"/>
              </a:rPr>
              <a:t> ( </a:t>
            </a:r>
            <a:r>
              <a:rPr lang="es-MX" sz="2000" b="1" dirty="0" err="1">
                <a:latin typeface="Gill Sans" pitchFamily="34" charset="0"/>
              </a:rPr>
              <a:t>Tube</a:t>
            </a:r>
            <a:r>
              <a:rPr lang="es-MX" sz="2000" b="1" dirty="0">
                <a:latin typeface="Gill Sans" pitchFamily="34" charset="0"/>
              </a:rPr>
              <a:t> </a:t>
            </a:r>
            <a:r>
              <a:rPr lang="es-MX" sz="2000" b="1" dirty="0" err="1">
                <a:latin typeface="Gill Sans" pitchFamily="34" charset="0"/>
              </a:rPr>
              <a:t>less</a:t>
            </a:r>
            <a:r>
              <a:rPr lang="es-MX" sz="2000" b="1" dirty="0">
                <a:latin typeface="Gill Sans" pitchFamily="34" charset="0"/>
              </a:rPr>
              <a:t> ) </a:t>
            </a:r>
          </a:p>
          <a:p>
            <a:pPr algn="ctr"/>
            <a:endParaRPr lang="es-MX" sz="2000" b="1" dirty="0">
              <a:latin typeface="Gill Sans" pitchFamily="34" charset="0"/>
            </a:endParaRPr>
          </a:p>
          <a:p>
            <a:pPr algn="ctr"/>
            <a:r>
              <a:rPr lang="es-MX" sz="4000" b="1" dirty="0">
                <a:latin typeface="Arial Narrow" pitchFamily="34" charset="0"/>
              </a:rPr>
              <a:t>11 R 22.5  149/146   J 16 PR</a:t>
            </a:r>
          </a:p>
          <a:p>
            <a:pPr algn="ctr"/>
            <a:endParaRPr lang="es-MX" sz="4000" b="1" dirty="0">
              <a:latin typeface="Arial Narrow" pitchFamily="34" charset="0"/>
            </a:endParaRPr>
          </a:p>
          <a:p>
            <a:r>
              <a:rPr lang="es-MX" sz="2000" b="1" dirty="0">
                <a:latin typeface="Arial Narrow" pitchFamily="34" charset="0"/>
              </a:rPr>
              <a:t>		11	Ancho de sección en pulgadas</a:t>
            </a:r>
          </a:p>
          <a:p>
            <a:r>
              <a:rPr lang="es-MX" sz="2000" b="1" dirty="0">
                <a:latin typeface="Arial Narrow" pitchFamily="34" charset="0"/>
              </a:rPr>
              <a:t>		R	Construcción radial</a:t>
            </a:r>
          </a:p>
          <a:p>
            <a:r>
              <a:rPr lang="es-MX" sz="2000" b="1" dirty="0">
                <a:latin typeface="Arial Narrow" pitchFamily="34" charset="0"/>
              </a:rPr>
              <a:t>		22.5	Diámetro de rin en pulgadas</a:t>
            </a:r>
          </a:p>
          <a:p>
            <a:r>
              <a:rPr lang="es-MX" sz="2000" b="1" dirty="0">
                <a:latin typeface="Arial Narrow" pitchFamily="34" charset="0"/>
              </a:rPr>
              <a:t>		149	Índice de carga para eje sencillo</a:t>
            </a:r>
          </a:p>
          <a:p>
            <a:r>
              <a:rPr lang="es-MX" sz="2000" b="1" dirty="0">
                <a:latin typeface="Arial Narrow" pitchFamily="34" charset="0"/>
              </a:rPr>
              <a:t>		146	Índice de carga para eje dual</a:t>
            </a:r>
          </a:p>
          <a:p>
            <a:r>
              <a:rPr lang="es-MX" sz="2000" b="1" dirty="0">
                <a:latin typeface="Arial Narrow" pitchFamily="34" charset="0"/>
              </a:rPr>
              <a:t>                                J	Símbolo de velocidad</a:t>
            </a:r>
          </a:p>
          <a:p>
            <a:r>
              <a:rPr lang="es-MX" sz="2000" b="1" dirty="0">
                <a:latin typeface="Arial Narrow" pitchFamily="34" charset="0"/>
              </a:rPr>
              <a:t>                                16	No. de capas</a:t>
            </a:r>
          </a:p>
          <a:p>
            <a:r>
              <a:rPr lang="es-MX" sz="2000" b="1" dirty="0">
                <a:latin typeface="Arial Narrow" pitchFamily="34" charset="0"/>
              </a:rPr>
              <a:t>                                PR	Capacidad de carga</a:t>
            </a:r>
          </a:p>
        </p:txBody>
      </p:sp>
      <p:grpSp>
        <p:nvGrpSpPr>
          <p:cNvPr id="4" name="Grupo 3">
            <a:extLst>
              <a:ext uri="{FF2B5EF4-FFF2-40B4-BE49-F238E27FC236}">
                <a16:creationId xmlns:a16="http://schemas.microsoft.com/office/drawing/2014/main" id="{98CD2AF9-3D43-433C-9E7B-9630A9BDE5CC}"/>
              </a:ext>
            </a:extLst>
          </p:cNvPr>
          <p:cNvGrpSpPr/>
          <p:nvPr/>
        </p:nvGrpSpPr>
        <p:grpSpPr>
          <a:xfrm>
            <a:off x="-1" y="6076655"/>
            <a:ext cx="9144001" cy="808729"/>
            <a:chOff x="-1" y="6021288"/>
            <a:chExt cx="9144001" cy="808729"/>
          </a:xfrm>
        </p:grpSpPr>
        <p:sp>
          <p:nvSpPr>
            <p:cNvPr id="5" name="Rectángulo 4">
              <a:extLst>
                <a:ext uri="{FF2B5EF4-FFF2-40B4-BE49-F238E27FC236}">
                  <a16:creationId xmlns:a16="http://schemas.microsoft.com/office/drawing/2014/main" id="{6BD05D67-E035-461A-B3B0-8F132B263AFF}"/>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FA7B39AA-B303-4DF9-B571-694C2F9586F8}"/>
                </a:ext>
              </a:extLst>
            </p:cNvPr>
            <p:cNvGrpSpPr/>
            <p:nvPr/>
          </p:nvGrpSpPr>
          <p:grpSpPr>
            <a:xfrm>
              <a:off x="-1" y="6021288"/>
              <a:ext cx="9144001" cy="808729"/>
              <a:chOff x="-1" y="6049271"/>
              <a:chExt cx="9144001" cy="808729"/>
            </a:xfrm>
          </p:grpSpPr>
          <p:grpSp>
            <p:nvGrpSpPr>
              <p:cNvPr id="7" name="Grupo 6">
                <a:extLst>
                  <a:ext uri="{FF2B5EF4-FFF2-40B4-BE49-F238E27FC236}">
                    <a16:creationId xmlns:a16="http://schemas.microsoft.com/office/drawing/2014/main" id="{4CD08F4D-E726-42AB-B6DC-711A5740F3A4}"/>
                  </a:ext>
                </a:extLst>
              </p:cNvPr>
              <p:cNvGrpSpPr/>
              <p:nvPr/>
            </p:nvGrpSpPr>
            <p:grpSpPr>
              <a:xfrm>
                <a:off x="-1" y="6053207"/>
                <a:ext cx="9144001" cy="439573"/>
                <a:chOff x="-204394" y="6053207"/>
                <a:chExt cx="10446817" cy="502203"/>
              </a:xfrm>
              <a:solidFill>
                <a:schemeClr val="tx1"/>
              </a:solidFill>
            </p:grpSpPr>
            <p:grpSp>
              <p:nvGrpSpPr>
                <p:cNvPr id="10" name="Grupo 9">
                  <a:extLst>
                    <a:ext uri="{FF2B5EF4-FFF2-40B4-BE49-F238E27FC236}">
                      <a16:creationId xmlns:a16="http://schemas.microsoft.com/office/drawing/2014/main" id="{01B16350-5A4C-43C9-9F26-05CE7D69E500}"/>
                    </a:ext>
                  </a:extLst>
                </p:cNvPr>
                <p:cNvGrpSpPr/>
                <p:nvPr/>
              </p:nvGrpSpPr>
              <p:grpSpPr>
                <a:xfrm>
                  <a:off x="-204394" y="6060271"/>
                  <a:ext cx="650327" cy="495139"/>
                  <a:chOff x="920152" y="6068873"/>
                  <a:chExt cx="650327" cy="495139"/>
                </a:xfrm>
                <a:grpFill/>
              </p:grpSpPr>
              <p:sp>
                <p:nvSpPr>
                  <p:cNvPr id="116" name="Rectángulo 115">
                    <a:extLst>
                      <a:ext uri="{FF2B5EF4-FFF2-40B4-BE49-F238E27FC236}">
                        <a16:creationId xmlns:a16="http://schemas.microsoft.com/office/drawing/2014/main" id="{24F48774-4188-4742-8F6D-AA4B036D0B0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91A62C50-4E9D-4643-BD5B-7E6ABD10E57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B9E2C8F3-A312-4DC3-A0F3-518E0D20C01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44F1F4E5-7D5C-4000-A5B6-4A06B56D211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53989EFE-1155-4FDD-8506-4B7535D436F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D0D331BB-D79C-4284-A201-BADEB82B399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1" name="Grupo 10">
                  <a:extLst>
                    <a:ext uri="{FF2B5EF4-FFF2-40B4-BE49-F238E27FC236}">
                      <a16:creationId xmlns:a16="http://schemas.microsoft.com/office/drawing/2014/main" id="{8961E444-A2F1-4B4C-A91A-1CB0E0C68C79}"/>
                    </a:ext>
                  </a:extLst>
                </p:cNvPr>
                <p:cNvGrpSpPr/>
                <p:nvPr/>
              </p:nvGrpSpPr>
              <p:grpSpPr>
                <a:xfrm>
                  <a:off x="449132" y="6059388"/>
                  <a:ext cx="650327" cy="495139"/>
                  <a:chOff x="920152" y="6068873"/>
                  <a:chExt cx="650327" cy="495139"/>
                </a:xfrm>
                <a:grpFill/>
              </p:grpSpPr>
              <p:sp>
                <p:nvSpPr>
                  <p:cNvPr id="110" name="Rectángulo 109">
                    <a:extLst>
                      <a:ext uri="{FF2B5EF4-FFF2-40B4-BE49-F238E27FC236}">
                        <a16:creationId xmlns:a16="http://schemas.microsoft.com/office/drawing/2014/main" id="{F89A58F8-9B5A-415F-A0CC-8C5FDE690E5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FF7C87B5-FB3B-46CA-BE6E-80EF4813C17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4615BF6C-4B38-47E6-AFA9-5A6B098B69D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1512350B-9C6D-4F74-82B5-216FDF90C6A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EE5B3A47-B14A-45ED-ACCB-F2801829624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C693D948-33A2-4D1E-ACFA-7DD5CFB2ABF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D5E802D2-FBE8-496A-968C-4E90B78D0A89}"/>
                    </a:ext>
                  </a:extLst>
                </p:cNvPr>
                <p:cNvGrpSpPr/>
                <p:nvPr/>
              </p:nvGrpSpPr>
              <p:grpSpPr>
                <a:xfrm>
                  <a:off x="1102658" y="6059388"/>
                  <a:ext cx="650327" cy="495139"/>
                  <a:chOff x="920152" y="6068873"/>
                  <a:chExt cx="650327" cy="495139"/>
                </a:xfrm>
                <a:grpFill/>
              </p:grpSpPr>
              <p:sp>
                <p:nvSpPr>
                  <p:cNvPr id="104" name="Rectángulo 103">
                    <a:extLst>
                      <a:ext uri="{FF2B5EF4-FFF2-40B4-BE49-F238E27FC236}">
                        <a16:creationId xmlns:a16="http://schemas.microsoft.com/office/drawing/2014/main" id="{2622C2D9-AC50-4FA4-807B-152026D6F97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4D6F15B5-F4C7-48D7-86D2-E1EC03169E5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12B9E8C0-3C01-4114-B141-622860751E4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7D932EBA-C982-4588-9BD6-367FC729701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35FEEC49-5E96-454D-A8EC-EE10B23C63A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34F920B1-7E15-4582-93D8-126B63271CD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DB38E8BD-13CC-442E-9E1C-785A41370249}"/>
                    </a:ext>
                  </a:extLst>
                </p:cNvPr>
                <p:cNvGrpSpPr/>
                <p:nvPr/>
              </p:nvGrpSpPr>
              <p:grpSpPr>
                <a:xfrm>
                  <a:off x="1756184" y="6058505"/>
                  <a:ext cx="650327" cy="495139"/>
                  <a:chOff x="920152" y="6068873"/>
                  <a:chExt cx="650327" cy="495139"/>
                </a:xfrm>
                <a:grpFill/>
              </p:grpSpPr>
              <p:sp>
                <p:nvSpPr>
                  <p:cNvPr id="98" name="Rectángulo 97">
                    <a:extLst>
                      <a:ext uri="{FF2B5EF4-FFF2-40B4-BE49-F238E27FC236}">
                        <a16:creationId xmlns:a16="http://schemas.microsoft.com/office/drawing/2014/main" id="{25A2F963-D718-477A-AD84-F46619F7D34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6DAD77D1-23C7-4C3D-AEA9-39330C085BB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E307E6B8-830B-48C7-879F-3B6B1865231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A5223F9D-84D1-4D89-B6C6-9F6E81DEC6A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18E56990-1755-48E3-AE10-50D0F43E1DA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45FB359D-10C4-40AB-B511-BEEBEDADA87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A497EA47-B2A8-49F9-9963-9D30F499941B}"/>
                    </a:ext>
                  </a:extLst>
                </p:cNvPr>
                <p:cNvGrpSpPr/>
                <p:nvPr/>
              </p:nvGrpSpPr>
              <p:grpSpPr>
                <a:xfrm>
                  <a:off x="2408110" y="6058505"/>
                  <a:ext cx="650327" cy="495139"/>
                  <a:chOff x="920152" y="6068873"/>
                  <a:chExt cx="650327" cy="495139"/>
                </a:xfrm>
                <a:grpFill/>
              </p:grpSpPr>
              <p:sp>
                <p:nvSpPr>
                  <p:cNvPr id="92" name="Rectángulo 91">
                    <a:extLst>
                      <a:ext uri="{FF2B5EF4-FFF2-40B4-BE49-F238E27FC236}">
                        <a16:creationId xmlns:a16="http://schemas.microsoft.com/office/drawing/2014/main" id="{2D241AC1-47E2-4C59-901E-F31B2166B35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84E6F1DD-19C0-40E2-B77E-1CBEA2CF3AD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AD985338-93A8-4225-8FC3-7D1AD715434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5EB3AF27-D45A-4C91-B09E-4B10592B909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5BB043FD-549D-453D-8F33-9ED6FADC0CB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5C6209B1-9A27-4516-BE48-39830443A12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DCB43684-23A3-4EBD-851E-00EDA38BBA53}"/>
                    </a:ext>
                  </a:extLst>
                </p:cNvPr>
                <p:cNvGrpSpPr/>
                <p:nvPr/>
              </p:nvGrpSpPr>
              <p:grpSpPr>
                <a:xfrm>
                  <a:off x="3061636" y="6057622"/>
                  <a:ext cx="650327" cy="495139"/>
                  <a:chOff x="920152" y="6068873"/>
                  <a:chExt cx="650327" cy="495139"/>
                </a:xfrm>
                <a:grpFill/>
              </p:grpSpPr>
              <p:sp>
                <p:nvSpPr>
                  <p:cNvPr id="86" name="Rectángulo 85">
                    <a:extLst>
                      <a:ext uri="{FF2B5EF4-FFF2-40B4-BE49-F238E27FC236}">
                        <a16:creationId xmlns:a16="http://schemas.microsoft.com/office/drawing/2014/main" id="{E6C1FD70-A746-417C-AD6A-18728CFCC1D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EF9EFEF3-2523-40FE-9660-F8E2BAF39E7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3718FC77-EC25-4542-859C-109822A93A4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737BFE34-D675-4FF0-B1DD-821330D937B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64206822-7B4E-4133-BABB-D6FDAB3B366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BEB5E6C6-2CC6-4928-8B68-5B7818ADCC8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88A16C2B-CAB6-4110-A7DD-C28C66336FCA}"/>
                    </a:ext>
                  </a:extLst>
                </p:cNvPr>
                <p:cNvGrpSpPr/>
                <p:nvPr/>
              </p:nvGrpSpPr>
              <p:grpSpPr>
                <a:xfrm>
                  <a:off x="3715162" y="6057622"/>
                  <a:ext cx="650327" cy="495139"/>
                  <a:chOff x="920152" y="6068873"/>
                  <a:chExt cx="650327" cy="495139"/>
                </a:xfrm>
                <a:grpFill/>
              </p:grpSpPr>
              <p:sp>
                <p:nvSpPr>
                  <p:cNvPr id="80" name="Rectángulo 79">
                    <a:extLst>
                      <a:ext uri="{FF2B5EF4-FFF2-40B4-BE49-F238E27FC236}">
                        <a16:creationId xmlns:a16="http://schemas.microsoft.com/office/drawing/2014/main" id="{B68EE350-F1BB-4E15-BBFA-A65A80F420F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26BC2F47-5323-456D-BE0F-D08AA8F5D7D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DF9C3C87-2C99-4162-B434-E2874577CD0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375FB017-73A8-42C6-B468-840E53F51E1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7C274CD7-F217-4D8F-AF0D-C52DBB1426A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A29C9328-2B7F-4D8F-9287-3DAA597D3E9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72CBE5E8-8B9F-4850-B510-EC2406CCA278}"/>
                    </a:ext>
                  </a:extLst>
                </p:cNvPr>
                <p:cNvGrpSpPr/>
                <p:nvPr/>
              </p:nvGrpSpPr>
              <p:grpSpPr>
                <a:xfrm>
                  <a:off x="4368688" y="6056739"/>
                  <a:ext cx="650327" cy="495139"/>
                  <a:chOff x="920152" y="6068873"/>
                  <a:chExt cx="650327" cy="495139"/>
                </a:xfrm>
                <a:grpFill/>
              </p:grpSpPr>
              <p:sp>
                <p:nvSpPr>
                  <p:cNvPr id="74" name="Rectángulo 73">
                    <a:extLst>
                      <a:ext uri="{FF2B5EF4-FFF2-40B4-BE49-F238E27FC236}">
                        <a16:creationId xmlns:a16="http://schemas.microsoft.com/office/drawing/2014/main" id="{A02FFD1E-9AE5-4BD8-A0B4-CF06C96C218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FFE18085-A7DF-4C62-B7DA-CC3CADD42D9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5ECB0E92-6F31-41A5-8D02-2FED0E4D6D2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88EC28DA-2298-4958-B9D5-266E96C8A9D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A4405883-E1BF-4FC1-ADA9-2CD3DB799F3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C7330DFA-DF73-41A9-AC07-AC0932D79D2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5C31E0A3-AD06-4141-9D35-D5F06EB1EDEB}"/>
                    </a:ext>
                  </a:extLst>
                </p:cNvPr>
                <p:cNvGrpSpPr/>
                <p:nvPr/>
              </p:nvGrpSpPr>
              <p:grpSpPr>
                <a:xfrm>
                  <a:off x="5019014" y="6056739"/>
                  <a:ext cx="650327" cy="495139"/>
                  <a:chOff x="920152" y="6068873"/>
                  <a:chExt cx="650327" cy="495139"/>
                </a:xfrm>
                <a:grpFill/>
              </p:grpSpPr>
              <p:sp>
                <p:nvSpPr>
                  <p:cNvPr id="68" name="Rectángulo 67">
                    <a:extLst>
                      <a:ext uri="{FF2B5EF4-FFF2-40B4-BE49-F238E27FC236}">
                        <a16:creationId xmlns:a16="http://schemas.microsoft.com/office/drawing/2014/main" id="{22F18129-FFAE-4421-A1A7-82A56ED82AD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FFB6F2D8-ED6D-40B4-8801-3D407E3BA14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93F60645-F757-451E-ADD9-D768A556038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B2125B14-E2A4-4329-8277-FBE86E09D5C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1E1E2D19-FE79-4D98-9BD1-0870F490B69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9DEA0819-9380-44C2-9417-8137D484C19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982ECAE6-9C4E-4304-B4EE-AF6C6B8E5F24}"/>
                    </a:ext>
                  </a:extLst>
                </p:cNvPr>
                <p:cNvGrpSpPr/>
                <p:nvPr/>
              </p:nvGrpSpPr>
              <p:grpSpPr>
                <a:xfrm>
                  <a:off x="5672540" y="6055856"/>
                  <a:ext cx="650327" cy="495139"/>
                  <a:chOff x="920152" y="6068873"/>
                  <a:chExt cx="650327" cy="495139"/>
                </a:xfrm>
                <a:grpFill/>
              </p:grpSpPr>
              <p:sp>
                <p:nvSpPr>
                  <p:cNvPr id="62" name="Rectángulo 61">
                    <a:extLst>
                      <a:ext uri="{FF2B5EF4-FFF2-40B4-BE49-F238E27FC236}">
                        <a16:creationId xmlns:a16="http://schemas.microsoft.com/office/drawing/2014/main" id="{9B156856-310D-4099-B8D1-821E37D154D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05796C7-AA70-4537-ABFF-BD793F5A682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422CB84A-F4FC-4C10-BF54-2D85A80AF24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71A845E6-2B0C-4991-BFAB-BDE7A369CA3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E1F7F7BE-C283-4F0D-97B6-ED950E8AC27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7CB5ED76-6549-4A44-8FF0-43BAE5C647C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4A437E03-1D24-488F-AABE-726954BB8C7B}"/>
                    </a:ext>
                  </a:extLst>
                </p:cNvPr>
                <p:cNvGrpSpPr/>
                <p:nvPr/>
              </p:nvGrpSpPr>
              <p:grpSpPr>
                <a:xfrm>
                  <a:off x="6326066" y="6055856"/>
                  <a:ext cx="650327" cy="495139"/>
                  <a:chOff x="920152" y="6068873"/>
                  <a:chExt cx="650327" cy="495139"/>
                </a:xfrm>
                <a:grpFill/>
              </p:grpSpPr>
              <p:sp>
                <p:nvSpPr>
                  <p:cNvPr id="56" name="Rectángulo 55">
                    <a:extLst>
                      <a:ext uri="{FF2B5EF4-FFF2-40B4-BE49-F238E27FC236}">
                        <a16:creationId xmlns:a16="http://schemas.microsoft.com/office/drawing/2014/main" id="{DAD857BD-AA91-4B1F-AA62-807E95E191C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8027A4E3-6008-4A33-B6CA-378D07E6461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FE77DA47-34FB-419C-A357-188A0C44D50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F09FB41A-45AB-43C8-B188-496DF958CC8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3DFFE497-80FE-4AA1-94B8-3F84CF93A18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108567AB-CD60-44B0-9D7C-1BB7D4522B1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C14E95AE-44A1-4685-88BD-74AD4294BABD}"/>
                    </a:ext>
                  </a:extLst>
                </p:cNvPr>
                <p:cNvGrpSpPr/>
                <p:nvPr/>
              </p:nvGrpSpPr>
              <p:grpSpPr>
                <a:xfrm>
                  <a:off x="6979592" y="6054973"/>
                  <a:ext cx="650327" cy="495139"/>
                  <a:chOff x="920152" y="6068873"/>
                  <a:chExt cx="650327" cy="495139"/>
                </a:xfrm>
                <a:grpFill/>
              </p:grpSpPr>
              <p:sp>
                <p:nvSpPr>
                  <p:cNvPr id="50" name="Rectángulo 49">
                    <a:extLst>
                      <a:ext uri="{FF2B5EF4-FFF2-40B4-BE49-F238E27FC236}">
                        <a16:creationId xmlns:a16="http://schemas.microsoft.com/office/drawing/2014/main" id="{29F1EA28-4F0F-4F72-82AD-1BC155E5931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F0F81940-D444-4FC0-A87D-B3D57443DA6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40E6BC6D-9B0C-40B5-A361-4649977273D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C4305BA4-5113-43B9-8BF8-FD84F08A1F6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FA77A7A6-0AED-4390-99DF-7CFC80E64DC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8C024709-81F0-46D7-A769-F4B786A440B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053C759F-96DC-4510-AF8A-E92462169BB5}"/>
                    </a:ext>
                  </a:extLst>
                </p:cNvPr>
                <p:cNvGrpSpPr/>
                <p:nvPr/>
              </p:nvGrpSpPr>
              <p:grpSpPr>
                <a:xfrm>
                  <a:off x="7631518" y="6054973"/>
                  <a:ext cx="650327" cy="495139"/>
                  <a:chOff x="920152" y="6068873"/>
                  <a:chExt cx="650327" cy="495139"/>
                </a:xfrm>
                <a:grpFill/>
              </p:grpSpPr>
              <p:sp>
                <p:nvSpPr>
                  <p:cNvPr id="44" name="Rectángulo 43">
                    <a:extLst>
                      <a:ext uri="{FF2B5EF4-FFF2-40B4-BE49-F238E27FC236}">
                        <a16:creationId xmlns:a16="http://schemas.microsoft.com/office/drawing/2014/main" id="{1C050DDB-8BE1-4128-985E-BDAE7648364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0682DF49-0C5D-4967-A14F-B12354688D0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154ABF37-C471-4E98-BFDA-D8807967808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01A45C38-F666-4D0A-AAB1-DD9FB9B37ED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CA6C2E61-7882-4DBF-99A3-B76A534F62D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F9DDEDF6-4D2F-4CE8-8147-C90E7BD32A0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B73EA46C-415B-4069-8A9E-A7D6A809C4A2}"/>
                    </a:ext>
                  </a:extLst>
                </p:cNvPr>
                <p:cNvGrpSpPr/>
                <p:nvPr/>
              </p:nvGrpSpPr>
              <p:grpSpPr>
                <a:xfrm>
                  <a:off x="8285044" y="6054090"/>
                  <a:ext cx="650327" cy="495139"/>
                  <a:chOff x="920152" y="6068873"/>
                  <a:chExt cx="650327" cy="495139"/>
                </a:xfrm>
                <a:grpFill/>
              </p:grpSpPr>
              <p:sp>
                <p:nvSpPr>
                  <p:cNvPr id="38" name="Rectángulo 37">
                    <a:extLst>
                      <a:ext uri="{FF2B5EF4-FFF2-40B4-BE49-F238E27FC236}">
                        <a16:creationId xmlns:a16="http://schemas.microsoft.com/office/drawing/2014/main" id="{DB4EC44C-08C3-4E21-8E51-2509041F09B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332CF072-0ADF-443C-9BC6-C6E7CB95AA9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F28FB266-AA32-4AF3-A22B-ABABFD068BC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CB3576E4-47AE-4A88-AF0E-B212D7A97A8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41DE9625-1239-4113-BD1F-6B2BE5680B5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7FDFB185-A850-4ACE-BFD1-1C9DAFF7CEA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83A3FF6A-26C4-4DE5-8C8B-1E0E64F226EC}"/>
                    </a:ext>
                  </a:extLst>
                </p:cNvPr>
                <p:cNvGrpSpPr/>
                <p:nvPr/>
              </p:nvGrpSpPr>
              <p:grpSpPr>
                <a:xfrm>
                  <a:off x="8938570" y="6054090"/>
                  <a:ext cx="650327" cy="495139"/>
                  <a:chOff x="920152" y="6068873"/>
                  <a:chExt cx="650327" cy="495139"/>
                </a:xfrm>
                <a:grpFill/>
              </p:grpSpPr>
              <p:sp>
                <p:nvSpPr>
                  <p:cNvPr id="32" name="Rectángulo 31">
                    <a:extLst>
                      <a:ext uri="{FF2B5EF4-FFF2-40B4-BE49-F238E27FC236}">
                        <a16:creationId xmlns:a16="http://schemas.microsoft.com/office/drawing/2014/main" id="{82D86043-97AA-4271-9476-7BEAC403490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59410C6B-CF22-468B-92E4-019B7938B8F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9B9F16C0-F72B-43AC-BAE1-518B89C8AC6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5569F23A-F1CB-407F-B14A-10D55633B1C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4AC46789-EAF1-4BDE-937F-1AEE42A0E7D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8B9CAFD8-4B0B-4046-A9D1-68DA3858FDC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0C120935-B6CD-4E27-805D-BD2B70920691}"/>
                    </a:ext>
                  </a:extLst>
                </p:cNvPr>
                <p:cNvGrpSpPr/>
                <p:nvPr/>
              </p:nvGrpSpPr>
              <p:grpSpPr>
                <a:xfrm>
                  <a:off x="9592096" y="6053207"/>
                  <a:ext cx="650327" cy="495139"/>
                  <a:chOff x="920152" y="6068873"/>
                  <a:chExt cx="650327" cy="495139"/>
                </a:xfrm>
                <a:grpFill/>
              </p:grpSpPr>
              <p:sp>
                <p:nvSpPr>
                  <p:cNvPr id="26" name="Rectángulo 25">
                    <a:extLst>
                      <a:ext uri="{FF2B5EF4-FFF2-40B4-BE49-F238E27FC236}">
                        <a16:creationId xmlns:a16="http://schemas.microsoft.com/office/drawing/2014/main" id="{1E18AB7C-086D-4D39-85CC-EA54B25EB5E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39B620DC-EB62-451F-8B93-1D94D35E595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8FB71835-1066-44F1-AB8F-C52E0383BF2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617AF3BF-B3B7-4C01-B484-5485724ADD7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177A19A4-D41B-4A38-B369-4281F41FC37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D27A742E-9288-4A72-A372-4D93010AF0F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8" name="Rectángulo 7">
                <a:extLst>
                  <a:ext uri="{FF2B5EF4-FFF2-40B4-BE49-F238E27FC236}">
                    <a16:creationId xmlns:a16="http://schemas.microsoft.com/office/drawing/2014/main" id="{34355489-227D-47E8-BD36-0C990C6E5445}"/>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8">
                <a:extLst>
                  <a:ext uri="{FF2B5EF4-FFF2-40B4-BE49-F238E27FC236}">
                    <a16:creationId xmlns:a16="http://schemas.microsoft.com/office/drawing/2014/main" id="{89ED52E1-852C-43E0-9D1A-69F2C2F56A6C}"/>
                  </a:ext>
                </a:extLst>
              </p:cNvPr>
              <p:cNvCxnSpPr>
                <a:stCxn id="116"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3" name="Grupo 122">
            <a:extLst>
              <a:ext uri="{FF2B5EF4-FFF2-40B4-BE49-F238E27FC236}">
                <a16:creationId xmlns:a16="http://schemas.microsoft.com/office/drawing/2014/main" id="{85C77F48-0F61-49B5-9B3F-4811958DA8EC}"/>
              </a:ext>
            </a:extLst>
          </p:cNvPr>
          <p:cNvGrpSpPr/>
          <p:nvPr/>
        </p:nvGrpSpPr>
        <p:grpSpPr>
          <a:xfrm>
            <a:off x="6429681" y="118841"/>
            <a:ext cx="2697504" cy="802387"/>
            <a:chOff x="6429681" y="118841"/>
            <a:chExt cx="2697504" cy="802387"/>
          </a:xfrm>
        </p:grpSpPr>
        <p:sp>
          <p:nvSpPr>
            <p:cNvPr id="124" name="Flecha: pentágono 123">
              <a:extLst>
                <a:ext uri="{FF2B5EF4-FFF2-40B4-BE49-F238E27FC236}">
                  <a16:creationId xmlns:a16="http://schemas.microsoft.com/office/drawing/2014/main" id="{0978C23A-2AD1-475F-B275-26DE2F8C3AF7}"/>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5" name="Imagen 124">
              <a:extLst>
                <a:ext uri="{FF2B5EF4-FFF2-40B4-BE49-F238E27FC236}">
                  <a16:creationId xmlns:a16="http://schemas.microsoft.com/office/drawing/2014/main" id="{77BF1E18-434A-4913-99F9-E168F813B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55716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Rectángulo 122">
            <a:extLst>
              <a:ext uri="{FF2B5EF4-FFF2-40B4-BE49-F238E27FC236}">
                <a16:creationId xmlns:a16="http://schemas.microsoft.com/office/drawing/2014/main" id="{395F0EE1-F9B3-4696-9789-6C882F80E3DE}"/>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Box 2"/>
          <p:cNvSpPr txBox="1">
            <a:spLocks noChangeArrowheads="1"/>
          </p:cNvSpPr>
          <p:nvPr/>
        </p:nvSpPr>
        <p:spPr bwMode="auto">
          <a:xfrm>
            <a:off x="642193" y="566678"/>
            <a:ext cx="760221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MX" sz="2000" b="1" dirty="0">
                <a:latin typeface="Gill Sans" pitchFamily="34" charset="0"/>
              </a:rPr>
              <a:t>Capas Reales</a:t>
            </a:r>
          </a:p>
          <a:p>
            <a:r>
              <a:rPr lang="es-MX" sz="2000" dirty="0">
                <a:latin typeface="Gill Sans" pitchFamily="34" charset="0"/>
              </a:rPr>
              <a:t>son el número de capas de cuerda que físicamente constituyen un armazón.</a:t>
            </a:r>
          </a:p>
          <a:p>
            <a:endParaRPr lang="es-MX" sz="2000" dirty="0">
              <a:latin typeface="Gill Sans" pitchFamily="34" charset="0"/>
            </a:endParaRPr>
          </a:p>
          <a:p>
            <a:r>
              <a:rPr lang="es-MX" sz="2000" b="1" dirty="0">
                <a:latin typeface="Gill Sans" pitchFamily="34" charset="0"/>
              </a:rPr>
              <a:t>Capacidad de Capas (</a:t>
            </a:r>
            <a:r>
              <a:rPr lang="es-MX" sz="2000" b="1" dirty="0" err="1">
                <a:latin typeface="Gill Sans" pitchFamily="34" charset="0"/>
              </a:rPr>
              <a:t>Ply</a:t>
            </a:r>
            <a:r>
              <a:rPr lang="es-MX" sz="2000" b="1" dirty="0">
                <a:latin typeface="Gill Sans" pitchFamily="34" charset="0"/>
              </a:rPr>
              <a:t> </a:t>
            </a:r>
            <a:r>
              <a:rPr lang="es-MX" sz="2000" b="1" dirty="0" err="1">
                <a:latin typeface="Gill Sans" pitchFamily="34" charset="0"/>
              </a:rPr>
              <a:t>Raiting</a:t>
            </a:r>
            <a:r>
              <a:rPr lang="es-MX" sz="2000" b="1" dirty="0">
                <a:latin typeface="Gill Sans" pitchFamily="34" charset="0"/>
              </a:rPr>
              <a:t>)</a:t>
            </a:r>
          </a:p>
          <a:p>
            <a:r>
              <a:rPr lang="es-MX" sz="2000" dirty="0">
                <a:latin typeface="Gill Sans" pitchFamily="34" charset="0"/>
              </a:rPr>
              <a:t>se emplea para identificar una llanta dada con su máxima carga recomendada, cuando es usada en un tipo específico de servicio. es un índice de resistencia de la llanta y no necesariamente representa el actual número de capas de la misma.</a:t>
            </a:r>
          </a:p>
        </p:txBody>
      </p:sp>
      <p:graphicFrame>
        <p:nvGraphicFramePr>
          <p:cNvPr id="3" name="Object 3"/>
          <p:cNvGraphicFramePr>
            <a:graphicFrameLocks noChangeAspect="1"/>
          </p:cNvGraphicFramePr>
          <p:nvPr>
            <p:extLst>
              <p:ext uri="{D42A27DB-BD31-4B8C-83A1-F6EECF244321}">
                <p14:modId xmlns:p14="http://schemas.microsoft.com/office/powerpoint/2010/main" val="3839131015"/>
              </p:ext>
            </p:extLst>
          </p:nvPr>
        </p:nvGraphicFramePr>
        <p:xfrm>
          <a:off x="395536" y="3645024"/>
          <a:ext cx="7421563" cy="2544763"/>
        </p:xfrm>
        <a:graphic>
          <a:graphicData uri="http://schemas.openxmlformats.org/presentationml/2006/ole">
            <mc:AlternateContent xmlns:mc="http://schemas.openxmlformats.org/markup-compatibility/2006">
              <mc:Choice xmlns:v="urn:schemas-microsoft-com:vml" Requires="v">
                <p:oleObj spid="_x0000_s5124" name="Document" r:id="rId3" imgW="5739229" imgH="1964757" progId="Word.Document.8">
                  <p:embed/>
                </p:oleObj>
              </mc:Choice>
              <mc:Fallback>
                <p:oleObj name="Document" r:id="rId3" imgW="5739229" imgH="1964757" progId="Word.Document.8">
                  <p:embed/>
                  <p:pic>
                    <p:nvPicPr>
                      <p:cNvPr id="3" name="Object 3"/>
                      <p:cNvPicPr>
                        <a:picLocks noChangeAspect="1" noChangeArrowheads="1"/>
                      </p:cNvPicPr>
                      <p:nvPr/>
                    </p:nvPicPr>
                    <p:blipFill>
                      <a:blip r:embed="rId4"/>
                      <a:srcRect/>
                      <a:stretch>
                        <a:fillRect/>
                      </a:stretch>
                    </p:blipFill>
                    <p:spPr bwMode="auto">
                      <a:xfrm>
                        <a:off x="395536" y="3645024"/>
                        <a:ext cx="7421563"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Nomenclatura</a:t>
            </a:r>
          </a:p>
        </p:txBody>
      </p:sp>
      <p:grpSp>
        <p:nvGrpSpPr>
          <p:cNvPr id="5" name="Grupo 4">
            <a:extLst>
              <a:ext uri="{FF2B5EF4-FFF2-40B4-BE49-F238E27FC236}">
                <a16:creationId xmlns:a16="http://schemas.microsoft.com/office/drawing/2014/main" id="{5089FEBF-5A20-458C-902D-57B9C1523785}"/>
              </a:ext>
            </a:extLst>
          </p:cNvPr>
          <p:cNvGrpSpPr/>
          <p:nvPr/>
        </p:nvGrpSpPr>
        <p:grpSpPr>
          <a:xfrm>
            <a:off x="-1" y="6076655"/>
            <a:ext cx="9144001" cy="808729"/>
            <a:chOff x="-1" y="6021288"/>
            <a:chExt cx="9144001" cy="808729"/>
          </a:xfrm>
        </p:grpSpPr>
        <p:sp>
          <p:nvSpPr>
            <p:cNvPr id="6" name="Rectángulo 5">
              <a:extLst>
                <a:ext uri="{FF2B5EF4-FFF2-40B4-BE49-F238E27FC236}">
                  <a16:creationId xmlns:a16="http://schemas.microsoft.com/office/drawing/2014/main" id="{6BED69A5-9E5B-4A2D-A362-EBF1A1C72613}"/>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86E9EC3E-5698-4C9D-B3A1-015844DE69E9}"/>
                </a:ext>
              </a:extLst>
            </p:cNvPr>
            <p:cNvGrpSpPr/>
            <p:nvPr/>
          </p:nvGrpSpPr>
          <p:grpSpPr>
            <a:xfrm>
              <a:off x="-1" y="6021288"/>
              <a:ext cx="9144001" cy="808729"/>
              <a:chOff x="-1" y="6049271"/>
              <a:chExt cx="9144001" cy="808729"/>
            </a:xfrm>
          </p:grpSpPr>
          <p:grpSp>
            <p:nvGrpSpPr>
              <p:cNvPr id="8" name="Grupo 7">
                <a:extLst>
                  <a:ext uri="{FF2B5EF4-FFF2-40B4-BE49-F238E27FC236}">
                    <a16:creationId xmlns:a16="http://schemas.microsoft.com/office/drawing/2014/main" id="{2425B70E-8FCE-44F9-946D-49BDFF8AFB10}"/>
                  </a:ext>
                </a:extLst>
              </p:cNvPr>
              <p:cNvGrpSpPr/>
              <p:nvPr/>
            </p:nvGrpSpPr>
            <p:grpSpPr>
              <a:xfrm>
                <a:off x="-1" y="6053207"/>
                <a:ext cx="9144001" cy="439573"/>
                <a:chOff x="-204394" y="6053207"/>
                <a:chExt cx="10446817" cy="502203"/>
              </a:xfrm>
              <a:solidFill>
                <a:schemeClr val="tx1"/>
              </a:solidFill>
            </p:grpSpPr>
            <p:grpSp>
              <p:nvGrpSpPr>
                <p:cNvPr id="11" name="Grupo 10">
                  <a:extLst>
                    <a:ext uri="{FF2B5EF4-FFF2-40B4-BE49-F238E27FC236}">
                      <a16:creationId xmlns:a16="http://schemas.microsoft.com/office/drawing/2014/main" id="{111A428D-7925-42E3-B33A-EF825927924F}"/>
                    </a:ext>
                  </a:extLst>
                </p:cNvPr>
                <p:cNvGrpSpPr/>
                <p:nvPr/>
              </p:nvGrpSpPr>
              <p:grpSpPr>
                <a:xfrm>
                  <a:off x="-204394" y="6060271"/>
                  <a:ext cx="650327" cy="495139"/>
                  <a:chOff x="920152" y="6068873"/>
                  <a:chExt cx="650327" cy="495139"/>
                </a:xfrm>
                <a:grpFill/>
              </p:grpSpPr>
              <p:sp>
                <p:nvSpPr>
                  <p:cNvPr id="117" name="Rectángulo 116">
                    <a:extLst>
                      <a:ext uri="{FF2B5EF4-FFF2-40B4-BE49-F238E27FC236}">
                        <a16:creationId xmlns:a16="http://schemas.microsoft.com/office/drawing/2014/main" id="{0ADF9A7A-0135-468B-A835-6053C0F6BCD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55F28E77-7E27-4240-BF2C-09C30F6A42E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2B7F849D-F526-400F-A2B2-4983AE6D174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7E643A46-D96D-4C5D-9A16-C2F943B6B82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526E7990-EF19-4C47-B401-FCECC563B54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573C6554-ABD8-4A33-99D4-98ECFE9ABCD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DE612DAA-B4CD-4574-B247-87E104C3DF38}"/>
                    </a:ext>
                  </a:extLst>
                </p:cNvPr>
                <p:cNvGrpSpPr/>
                <p:nvPr/>
              </p:nvGrpSpPr>
              <p:grpSpPr>
                <a:xfrm>
                  <a:off x="449132" y="6059388"/>
                  <a:ext cx="650327" cy="495139"/>
                  <a:chOff x="920152" y="6068873"/>
                  <a:chExt cx="650327" cy="495139"/>
                </a:xfrm>
                <a:grpFill/>
              </p:grpSpPr>
              <p:sp>
                <p:nvSpPr>
                  <p:cNvPr id="111" name="Rectángulo 110">
                    <a:extLst>
                      <a:ext uri="{FF2B5EF4-FFF2-40B4-BE49-F238E27FC236}">
                        <a16:creationId xmlns:a16="http://schemas.microsoft.com/office/drawing/2014/main" id="{A6E7B1F0-18DD-472E-BC69-692C93AB9CB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2B0AFB45-D1E0-4A11-9549-020C41618B1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BAABD2FC-6D5A-40F3-A64D-9F3F9A69D77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5FEA6FE5-E226-4D09-93B7-0A53EA5127D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D62299A0-1B1D-444C-AFA9-54EC243115D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27643131-4C9F-4A08-A38A-1D1D87E1447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D09BC745-6486-4FFD-8E36-C6C8430499F8}"/>
                    </a:ext>
                  </a:extLst>
                </p:cNvPr>
                <p:cNvGrpSpPr/>
                <p:nvPr/>
              </p:nvGrpSpPr>
              <p:grpSpPr>
                <a:xfrm>
                  <a:off x="1102658" y="6059388"/>
                  <a:ext cx="650327" cy="495139"/>
                  <a:chOff x="920152" y="6068873"/>
                  <a:chExt cx="650327" cy="495139"/>
                </a:xfrm>
                <a:grpFill/>
              </p:grpSpPr>
              <p:sp>
                <p:nvSpPr>
                  <p:cNvPr id="105" name="Rectángulo 104">
                    <a:extLst>
                      <a:ext uri="{FF2B5EF4-FFF2-40B4-BE49-F238E27FC236}">
                        <a16:creationId xmlns:a16="http://schemas.microsoft.com/office/drawing/2014/main" id="{01F2628F-266F-484F-8545-D9CF259666B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EB3F98D2-F448-42AE-A334-A2EE28E64B4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69D6D085-3BCE-4CA2-A9E2-09041610AA6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8B6AA46B-AEA4-4765-994F-739EB632A04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EE9A4EEB-F70C-413E-B48F-6A0CBBE38E1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B9CB4796-15BC-448E-B50F-FEF9AF159B9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85260055-2B6C-47C6-8730-A74190B4D5CE}"/>
                    </a:ext>
                  </a:extLst>
                </p:cNvPr>
                <p:cNvGrpSpPr/>
                <p:nvPr/>
              </p:nvGrpSpPr>
              <p:grpSpPr>
                <a:xfrm>
                  <a:off x="1756184" y="6058505"/>
                  <a:ext cx="650327" cy="495139"/>
                  <a:chOff x="920152" y="6068873"/>
                  <a:chExt cx="650327" cy="495139"/>
                </a:xfrm>
                <a:grpFill/>
              </p:grpSpPr>
              <p:sp>
                <p:nvSpPr>
                  <p:cNvPr id="99" name="Rectángulo 98">
                    <a:extLst>
                      <a:ext uri="{FF2B5EF4-FFF2-40B4-BE49-F238E27FC236}">
                        <a16:creationId xmlns:a16="http://schemas.microsoft.com/office/drawing/2014/main" id="{E1BBF22A-2921-4537-B638-7631D8B6878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DB8C711F-41C1-4F5E-9E88-05155D30937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1A75E9C0-DC0F-4A1C-9592-D7FB1F88B96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3F6657D8-32A5-4DF7-AA80-585E92FA773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8898313C-5744-4585-B3D3-6CC022F14B6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0F34FBF5-419B-42EE-839A-AF59C3EE055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EF4A8CF7-0FB3-415B-B3A5-CF08295A0148}"/>
                    </a:ext>
                  </a:extLst>
                </p:cNvPr>
                <p:cNvGrpSpPr/>
                <p:nvPr/>
              </p:nvGrpSpPr>
              <p:grpSpPr>
                <a:xfrm>
                  <a:off x="2408110" y="6058505"/>
                  <a:ext cx="650327" cy="495139"/>
                  <a:chOff x="920152" y="6068873"/>
                  <a:chExt cx="650327" cy="495139"/>
                </a:xfrm>
                <a:grpFill/>
              </p:grpSpPr>
              <p:sp>
                <p:nvSpPr>
                  <p:cNvPr id="93" name="Rectángulo 92">
                    <a:extLst>
                      <a:ext uri="{FF2B5EF4-FFF2-40B4-BE49-F238E27FC236}">
                        <a16:creationId xmlns:a16="http://schemas.microsoft.com/office/drawing/2014/main" id="{915C999C-AC87-42FD-990E-A6E47C55664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9D56B473-6E39-4EA2-BDF3-4629E187550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DD89E523-7663-4818-838B-1B36AC822C1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569B7571-3668-44D0-A2B2-539F554D90D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24655D68-568B-43FE-A7ED-54F6FD67C48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63A85146-A50D-42D7-A4B4-92A3474CCFB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863B02D9-95A7-48E5-B3AF-041F8A388E64}"/>
                    </a:ext>
                  </a:extLst>
                </p:cNvPr>
                <p:cNvGrpSpPr/>
                <p:nvPr/>
              </p:nvGrpSpPr>
              <p:grpSpPr>
                <a:xfrm>
                  <a:off x="3061636" y="6057622"/>
                  <a:ext cx="650327" cy="495139"/>
                  <a:chOff x="920152" y="6068873"/>
                  <a:chExt cx="650327" cy="495139"/>
                </a:xfrm>
                <a:grpFill/>
              </p:grpSpPr>
              <p:sp>
                <p:nvSpPr>
                  <p:cNvPr id="87" name="Rectángulo 86">
                    <a:extLst>
                      <a:ext uri="{FF2B5EF4-FFF2-40B4-BE49-F238E27FC236}">
                        <a16:creationId xmlns:a16="http://schemas.microsoft.com/office/drawing/2014/main" id="{D292FC2F-694D-4D67-98F6-63EE4E1B56E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A2958147-0B51-4161-8803-080AC54FCA8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0CC9D281-4ACE-40D5-9A44-50DA6E8A00E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5E39A9B0-C25E-4477-8111-E6C31C3FC2A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493A3B54-2CE5-4900-98F6-C4FCEB841FF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897684B0-9514-4687-A9B8-47C6E620A59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D76238BA-2A9D-4375-9563-ED12DE247C9F}"/>
                    </a:ext>
                  </a:extLst>
                </p:cNvPr>
                <p:cNvGrpSpPr/>
                <p:nvPr/>
              </p:nvGrpSpPr>
              <p:grpSpPr>
                <a:xfrm>
                  <a:off x="3715162" y="6057622"/>
                  <a:ext cx="650327" cy="495139"/>
                  <a:chOff x="920152" y="6068873"/>
                  <a:chExt cx="650327" cy="495139"/>
                </a:xfrm>
                <a:grpFill/>
              </p:grpSpPr>
              <p:sp>
                <p:nvSpPr>
                  <p:cNvPr id="81" name="Rectángulo 80">
                    <a:extLst>
                      <a:ext uri="{FF2B5EF4-FFF2-40B4-BE49-F238E27FC236}">
                        <a16:creationId xmlns:a16="http://schemas.microsoft.com/office/drawing/2014/main" id="{9EB81685-21E8-45A1-A872-28684EF4B27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E956132F-9801-4EA6-B29C-254DBBF7631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D80FC4C2-4D34-468F-AC4C-DE27FE0F72A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E71D3CCF-5462-449E-A7B4-E730AE61707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83640A79-6C00-4275-B5C6-777C6FD5F53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EAD5EECE-FB84-460A-AC04-52ADCBDCB65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0513DABA-0074-4C8B-BDDE-E10E9E13E627}"/>
                    </a:ext>
                  </a:extLst>
                </p:cNvPr>
                <p:cNvGrpSpPr/>
                <p:nvPr/>
              </p:nvGrpSpPr>
              <p:grpSpPr>
                <a:xfrm>
                  <a:off x="4368688" y="6056739"/>
                  <a:ext cx="650327" cy="495139"/>
                  <a:chOff x="920152" y="6068873"/>
                  <a:chExt cx="650327" cy="495139"/>
                </a:xfrm>
                <a:grpFill/>
              </p:grpSpPr>
              <p:sp>
                <p:nvSpPr>
                  <p:cNvPr id="75" name="Rectángulo 74">
                    <a:extLst>
                      <a:ext uri="{FF2B5EF4-FFF2-40B4-BE49-F238E27FC236}">
                        <a16:creationId xmlns:a16="http://schemas.microsoft.com/office/drawing/2014/main" id="{23AE2FCC-E619-4DC5-8781-C23FDFE998D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ED441117-BC59-4B83-8614-4BF2F5FE744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9C2C4260-6027-456C-8462-ADDFAA8C5B9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0D27213E-BD7E-477F-BD13-9B436D98387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1B43093E-7C14-4F69-ADE5-EABC5EE5E6F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DC52DD17-777F-4D36-ADFE-13D8C176D7F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CCA613E3-12CF-4AB9-837C-5A60DA879275}"/>
                    </a:ext>
                  </a:extLst>
                </p:cNvPr>
                <p:cNvGrpSpPr/>
                <p:nvPr/>
              </p:nvGrpSpPr>
              <p:grpSpPr>
                <a:xfrm>
                  <a:off x="5019014" y="6056739"/>
                  <a:ext cx="650327" cy="495139"/>
                  <a:chOff x="920152" y="6068873"/>
                  <a:chExt cx="650327" cy="495139"/>
                </a:xfrm>
                <a:grpFill/>
              </p:grpSpPr>
              <p:sp>
                <p:nvSpPr>
                  <p:cNvPr id="69" name="Rectángulo 68">
                    <a:extLst>
                      <a:ext uri="{FF2B5EF4-FFF2-40B4-BE49-F238E27FC236}">
                        <a16:creationId xmlns:a16="http://schemas.microsoft.com/office/drawing/2014/main" id="{5F60F4C7-1715-4871-8459-D81C3461142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9E1587EC-4C8A-4BCF-BB9D-9A834B14F5D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00D32F9B-BFA9-456F-9D8D-397300AA4BE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F988DB08-DF0B-473C-B0DF-B46591278E4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B23B00A7-DEE5-493A-B0B6-EAA0D4FB661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496352BC-AF47-414D-8AE4-FDA99A94C75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EE20565E-2550-4BF9-A2E2-811B2EC91A81}"/>
                    </a:ext>
                  </a:extLst>
                </p:cNvPr>
                <p:cNvGrpSpPr/>
                <p:nvPr/>
              </p:nvGrpSpPr>
              <p:grpSpPr>
                <a:xfrm>
                  <a:off x="5672540" y="6055856"/>
                  <a:ext cx="650327" cy="495139"/>
                  <a:chOff x="920152" y="6068873"/>
                  <a:chExt cx="650327" cy="495139"/>
                </a:xfrm>
                <a:grpFill/>
              </p:grpSpPr>
              <p:sp>
                <p:nvSpPr>
                  <p:cNvPr id="63" name="Rectángulo 62">
                    <a:extLst>
                      <a:ext uri="{FF2B5EF4-FFF2-40B4-BE49-F238E27FC236}">
                        <a16:creationId xmlns:a16="http://schemas.microsoft.com/office/drawing/2014/main" id="{7621CCD3-FEAF-414C-8B6A-9485EBE770B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2F48AA4E-1304-40C6-B6D7-2AC2882F6F5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6CA51A62-B573-4957-AB83-3AA2E8F7D40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A82FD617-3B83-4442-9721-7FCB31D5D0E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0BA2FCC1-9F51-4196-AD62-F5251002E9F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4D346C7C-076A-4CFA-B3B4-F7F6347AB70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DF9200B1-AE3F-4414-AC91-7544FB6A0CFE}"/>
                    </a:ext>
                  </a:extLst>
                </p:cNvPr>
                <p:cNvGrpSpPr/>
                <p:nvPr/>
              </p:nvGrpSpPr>
              <p:grpSpPr>
                <a:xfrm>
                  <a:off x="6326066" y="6055856"/>
                  <a:ext cx="650327" cy="495139"/>
                  <a:chOff x="920152" y="6068873"/>
                  <a:chExt cx="650327" cy="495139"/>
                </a:xfrm>
                <a:grpFill/>
              </p:grpSpPr>
              <p:sp>
                <p:nvSpPr>
                  <p:cNvPr id="57" name="Rectángulo 56">
                    <a:extLst>
                      <a:ext uri="{FF2B5EF4-FFF2-40B4-BE49-F238E27FC236}">
                        <a16:creationId xmlns:a16="http://schemas.microsoft.com/office/drawing/2014/main" id="{EC1FF55B-EBB5-4642-9295-4A3AF8BFE79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2E7EF5A2-9F98-4F35-B25C-4B1CDCDC138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A2D15C30-7DB4-4EA8-A432-2722E984132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021BD3CF-AE34-43BD-BBB8-7BAB4C8CAA3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8E37505F-065B-4A00-8C9E-D4B5EC4FA0B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8FA2A310-92A2-4873-89A8-8D5468F3BBA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41EE4AEE-1019-4868-A09E-6926FDE4D096}"/>
                    </a:ext>
                  </a:extLst>
                </p:cNvPr>
                <p:cNvGrpSpPr/>
                <p:nvPr/>
              </p:nvGrpSpPr>
              <p:grpSpPr>
                <a:xfrm>
                  <a:off x="6979592" y="6054973"/>
                  <a:ext cx="650327" cy="495139"/>
                  <a:chOff x="920152" y="6068873"/>
                  <a:chExt cx="650327" cy="495139"/>
                </a:xfrm>
                <a:grpFill/>
              </p:grpSpPr>
              <p:sp>
                <p:nvSpPr>
                  <p:cNvPr id="51" name="Rectángulo 50">
                    <a:extLst>
                      <a:ext uri="{FF2B5EF4-FFF2-40B4-BE49-F238E27FC236}">
                        <a16:creationId xmlns:a16="http://schemas.microsoft.com/office/drawing/2014/main" id="{F17BBFE9-6C07-412D-81F4-4A550BB8172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21A56F25-DE55-43BF-B381-3051C9C3664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ADF2B81A-37AE-4001-B599-852E5F575A6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510F2C75-A4B7-4775-961E-8BF3E9D75B6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E8A4B0FA-CB5F-425D-84C9-9076C6D2917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7721C75C-47DF-4DEF-B3D2-E83C451F0CA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7D4C9385-1D6C-467E-A491-165F80513F56}"/>
                    </a:ext>
                  </a:extLst>
                </p:cNvPr>
                <p:cNvGrpSpPr/>
                <p:nvPr/>
              </p:nvGrpSpPr>
              <p:grpSpPr>
                <a:xfrm>
                  <a:off x="7631518" y="6054973"/>
                  <a:ext cx="650327" cy="495139"/>
                  <a:chOff x="920152" y="6068873"/>
                  <a:chExt cx="650327" cy="495139"/>
                </a:xfrm>
                <a:grpFill/>
              </p:grpSpPr>
              <p:sp>
                <p:nvSpPr>
                  <p:cNvPr id="45" name="Rectángulo 44">
                    <a:extLst>
                      <a:ext uri="{FF2B5EF4-FFF2-40B4-BE49-F238E27FC236}">
                        <a16:creationId xmlns:a16="http://schemas.microsoft.com/office/drawing/2014/main" id="{5BA855C1-9D51-4AE3-9C04-9EC3E6C13B8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FB055194-7A7F-4D33-B09B-B622CA8A8FC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A5AC2CE6-070D-4DF3-B0E9-C71B70F4F89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01DFC520-ADC9-40DE-839A-13542C343B6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F405C82C-BF5F-4EB6-B988-9A630B4608C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F3C739F2-A838-499E-A244-915D8A76AE5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B0C30FA1-EE41-47B7-AD64-FD1BCB69F8EE}"/>
                    </a:ext>
                  </a:extLst>
                </p:cNvPr>
                <p:cNvGrpSpPr/>
                <p:nvPr/>
              </p:nvGrpSpPr>
              <p:grpSpPr>
                <a:xfrm>
                  <a:off x="8285044" y="6054090"/>
                  <a:ext cx="650327" cy="495139"/>
                  <a:chOff x="920152" y="6068873"/>
                  <a:chExt cx="650327" cy="495139"/>
                </a:xfrm>
                <a:grpFill/>
              </p:grpSpPr>
              <p:sp>
                <p:nvSpPr>
                  <p:cNvPr id="39" name="Rectángulo 38">
                    <a:extLst>
                      <a:ext uri="{FF2B5EF4-FFF2-40B4-BE49-F238E27FC236}">
                        <a16:creationId xmlns:a16="http://schemas.microsoft.com/office/drawing/2014/main" id="{41D84D3B-04F4-46C9-83B3-B4BD7BBE69C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0C7704C4-CEB1-4C0F-8AE3-4677B13A13E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6E0410B2-3B29-4E01-A7A1-951B2021C91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F53ACB9C-0FD7-40F3-A79D-281159CEABC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D20C6639-D3AC-4979-8556-C24584B99C1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8D7D7F67-F3E8-4326-99B3-110966C6DCB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D3254238-1B30-4A34-883C-B30BA7DD4496}"/>
                    </a:ext>
                  </a:extLst>
                </p:cNvPr>
                <p:cNvGrpSpPr/>
                <p:nvPr/>
              </p:nvGrpSpPr>
              <p:grpSpPr>
                <a:xfrm>
                  <a:off x="8938570" y="6054090"/>
                  <a:ext cx="650327" cy="495139"/>
                  <a:chOff x="920152" y="6068873"/>
                  <a:chExt cx="650327" cy="495139"/>
                </a:xfrm>
                <a:grpFill/>
              </p:grpSpPr>
              <p:sp>
                <p:nvSpPr>
                  <p:cNvPr id="33" name="Rectángulo 32">
                    <a:extLst>
                      <a:ext uri="{FF2B5EF4-FFF2-40B4-BE49-F238E27FC236}">
                        <a16:creationId xmlns:a16="http://schemas.microsoft.com/office/drawing/2014/main" id="{F6C98AA2-7C31-4783-B03E-B3230C9BBC1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437ACE66-0466-4163-B2D1-8FB4F3FAD06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79195F18-77C6-4589-AE40-DD172B358B7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C9CBA0FB-B169-4DE2-A606-59FE08E01B5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BBB29AEA-E12F-497B-AC62-9CD5B616A10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FF03B620-A8AF-44A6-8C3B-51CF9B3A40E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E98D207A-6024-4D4D-9242-D3624F3DED90}"/>
                    </a:ext>
                  </a:extLst>
                </p:cNvPr>
                <p:cNvGrpSpPr/>
                <p:nvPr/>
              </p:nvGrpSpPr>
              <p:grpSpPr>
                <a:xfrm>
                  <a:off x="9592096" y="6053207"/>
                  <a:ext cx="650327" cy="495139"/>
                  <a:chOff x="920152" y="6068873"/>
                  <a:chExt cx="650327" cy="495139"/>
                </a:xfrm>
                <a:grpFill/>
              </p:grpSpPr>
              <p:sp>
                <p:nvSpPr>
                  <p:cNvPr id="27" name="Rectángulo 26">
                    <a:extLst>
                      <a:ext uri="{FF2B5EF4-FFF2-40B4-BE49-F238E27FC236}">
                        <a16:creationId xmlns:a16="http://schemas.microsoft.com/office/drawing/2014/main" id="{C7275CEE-D1DB-4DDB-AFFA-F6F56377C31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F9B25F06-9C89-45E2-8856-0A77B425096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A9F214A5-8A35-4371-9D74-565D5F94943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FAA15A97-124B-4D83-8608-850484D0748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D5CC7297-6921-4230-9A0D-C25628B214D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7293654C-DA53-4D27-AC31-43EFD52C0E2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Rectángulo 8">
                <a:extLst>
                  <a:ext uri="{FF2B5EF4-FFF2-40B4-BE49-F238E27FC236}">
                    <a16:creationId xmlns:a16="http://schemas.microsoft.com/office/drawing/2014/main" id="{D88F9523-45EF-4375-AB83-A4EF74E8DB26}"/>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 name="Conector recto 9">
                <a:extLst>
                  <a:ext uri="{FF2B5EF4-FFF2-40B4-BE49-F238E27FC236}">
                    <a16:creationId xmlns:a16="http://schemas.microsoft.com/office/drawing/2014/main" id="{A2E5929C-8574-41BD-8EF8-02A012FD08F1}"/>
                  </a:ext>
                </a:extLst>
              </p:cNvPr>
              <p:cNvCxnSpPr>
                <a:stCxn id="117"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4" name="Grupo 123">
            <a:extLst>
              <a:ext uri="{FF2B5EF4-FFF2-40B4-BE49-F238E27FC236}">
                <a16:creationId xmlns:a16="http://schemas.microsoft.com/office/drawing/2014/main" id="{9896C603-BF1E-41EB-B514-30CB4D410221}"/>
              </a:ext>
            </a:extLst>
          </p:cNvPr>
          <p:cNvGrpSpPr/>
          <p:nvPr/>
        </p:nvGrpSpPr>
        <p:grpSpPr>
          <a:xfrm>
            <a:off x="6429681" y="118841"/>
            <a:ext cx="2697504" cy="802387"/>
            <a:chOff x="6429681" y="118841"/>
            <a:chExt cx="2697504" cy="802387"/>
          </a:xfrm>
        </p:grpSpPr>
        <p:sp>
          <p:nvSpPr>
            <p:cNvPr id="125" name="Flecha: pentágono 124">
              <a:extLst>
                <a:ext uri="{FF2B5EF4-FFF2-40B4-BE49-F238E27FC236}">
                  <a16:creationId xmlns:a16="http://schemas.microsoft.com/office/drawing/2014/main" id="{8F8E07D7-1EF9-48C2-B71F-41B340AFC87D}"/>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6" name="Imagen 125">
              <a:extLst>
                <a:ext uri="{FF2B5EF4-FFF2-40B4-BE49-F238E27FC236}">
                  <a16:creationId xmlns:a16="http://schemas.microsoft.com/office/drawing/2014/main" id="{6C950E49-B06F-4859-91E4-4556F81F2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204773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251520" y="620688"/>
            <a:ext cx="8640960" cy="5550544"/>
          </a:xfrm>
        </p:spPr>
        <p:txBody>
          <a:bodyPr>
            <a:noAutofit/>
          </a:bodyPr>
          <a:lstStyle/>
          <a:p>
            <a:pPr lvl="1" algn="just"/>
            <a:endParaRPr lang="en-US" sz="1400" b="1" dirty="0"/>
          </a:p>
          <a:p>
            <a:pPr lvl="1" algn="just"/>
            <a:endParaRPr lang="en-US" sz="1400" dirty="0"/>
          </a:p>
          <a:p>
            <a:pPr lvl="1" algn="just"/>
            <a:endParaRPr lang="en-US" sz="1400" dirty="0"/>
          </a:p>
          <a:p>
            <a:pPr lvl="1" algn="just"/>
            <a:endParaRPr lang="en-US" sz="1400" dirty="0"/>
          </a:p>
          <a:p>
            <a:pPr lvl="1" algn="just"/>
            <a:endParaRPr lang="en-US" sz="1400" dirty="0"/>
          </a:p>
          <a:p>
            <a:pPr algn="just"/>
            <a:endParaRPr lang="en-US" sz="1400" dirty="0"/>
          </a:p>
          <a:p>
            <a:pPr lvl="1" algn="just"/>
            <a:endParaRPr lang="en-US" sz="1400" dirty="0"/>
          </a:p>
          <a:p>
            <a:pPr lvl="1" algn="just"/>
            <a:endParaRPr lang="en-US" sz="1400" dirty="0"/>
          </a:p>
        </p:txBody>
      </p:sp>
      <p:sp>
        <p:nvSpPr>
          <p:cNvPr id="2" name="1 Título"/>
          <p:cNvSpPr>
            <a:spLocks noGrp="1"/>
          </p:cNvSpPr>
          <p:nvPr>
            <p:ph type="title"/>
          </p:nvPr>
        </p:nvSpPr>
        <p:spPr/>
        <p:txBody>
          <a:bodyPr/>
          <a:lstStyle/>
          <a:p>
            <a:r>
              <a:rPr lang="es-MX" dirty="0"/>
              <a:t>Contenido</a:t>
            </a:r>
          </a:p>
        </p:txBody>
      </p:sp>
      <p:sp>
        <p:nvSpPr>
          <p:cNvPr id="3" name="2 CuadroTexto"/>
          <p:cNvSpPr txBox="1"/>
          <p:nvPr/>
        </p:nvSpPr>
        <p:spPr>
          <a:xfrm>
            <a:off x="986572" y="2334131"/>
            <a:ext cx="7200800" cy="2123658"/>
          </a:xfrm>
          <a:prstGeom prst="rect">
            <a:avLst/>
          </a:prstGeom>
          <a:noFill/>
        </p:spPr>
        <p:txBody>
          <a:bodyPr wrap="square" rtlCol="0">
            <a:spAutoFit/>
          </a:bodyPr>
          <a:lstStyle/>
          <a:p>
            <a:pPr algn="ctr"/>
            <a:r>
              <a:rPr lang="es-MX" sz="6600" b="1" i="1" dirty="0">
                <a:latin typeface="Calibri" pitchFamily="34" charset="0"/>
              </a:rPr>
              <a:t>Curso Conocimiento básico</a:t>
            </a:r>
          </a:p>
        </p:txBody>
      </p:sp>
      <p:grpSp>
        <p:nvGrpSpPr>
          <p:cNvPr id="5" name="Grupo 4">
            <a:extLst>
              <a:ext uri="{FF2B5EF4-FFF2-40B4-BE49-F238E27FC236}">
                <a16:creationId xmlns:a16="http://schemas.microsoft.com/office/drawing/2014/main" id="{F22FA799-4C94-40C0-9B95-EB1B199AA897}"/>
              </a:ext>
            </a:extLst>
          </p:cNvPr>
          <p:cNvGrpSpPr/>
          <p:nvPr/>
        </p:nvGrpSpPr>
        <p:grpSpPr>
          <a:xfrm>
            <a:off x="-1" y="6076655"/>
            <a:ext cx="9144001" cy="808729"/>
            <a:chOff x="-1" y="6021288"/>
            <a:chExt cx="9144001" cy="808729"/>
          </a:xfrm>
        </p:grpSpPr>
        <p:sp>
          <p:nvSpPr>
            <p:cNvPr id="6" name="Rectángulo 5">
              <a:extLst>
                <a:ext uri="{FF2B5EF4-FFF2-40B4-BE49-F238E27FC236}">
                  <a16:creationId xmlns:a16="http://schemas.microsoft.com/office/drawing/2014/main" id="{7CDCE40A-8CC9-49D1-A313-FDA53C7D51EC}"/>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903B0733-EA26-40F3-9E9B-C9134FCA64C2}"/>
                </a:ext>
              </a:extLst>
            </p:cNvPr>
            <p:cNvGrpSpPr/>
            <p:nvPr/>
          </p:nvGrpSpPr>
          <p:grpSpPr>
            <a:xfrm>
              <a:off x="-1" y="6021288"/>
              <a:ext cx="9144001" cy="808729"/>
              <a:chOff x="-1" y="6049271"/>
              <a:chExt cx="9144001" cy="808729"/>
            </a:xfrm>
          </p:grpSpPr>
          <p:grpSp>
            <p:nvGrpSpPr>
              <p:cNvPr id="8" name="Grupo 7">
                <a:extLst>
                  <a:ext uri="{FF2B5EF4-FFF2-40B4-BE49-F238E27FC236}">
                    <a16:creationId xmlns:a16="http://schemas.microsoft.com/office/drawing/2014/main" id="{7EDCF069-C894-4DBC-BE1C-A33D29BB1061}"/>
                  </a:ext>
                </a:extLst>
              </p:cNvPr>
              <p:cNvGrpSpPr/>
              <p:nvPr/>
            </p:nvGrpSpPr>
            <p:grpSpPr>
              <a:xfrm>
                <a:off x="-1" y="6053207"/>
                <a:ext cx="9144001" cy="439573"/>
                <a:chOff x="-204394" y="6053207"/>
                <a:chExt cx="10446817" cy="502203"/>
              </a:xfrm>
              <a:solidFill>
                <a:schemeClr val="tx1"/>
              </a:solidFill>
            </p:grpSpPr>
            <p:grpSp>
              <p:nvGrpSpPr>
                <p:cNvPr id="11" name="Grupo 10">
                  <a:extLst>
                    <a:ext uri="{FF2B5EF4-FFF2-40B4-BE49-F238E27FC236}">
                      <a16:creationId xmlns:a16="http://schemas.microsoft.com/office/drawing/2014/main" id="{1ACC2718-B1E6-4DF1-B8D9-C4E606B6CD1B}"/>
                    </a:ext>
                  </a:extLst>
                </p:cNvPr>
                <p:cNvGrpSpPr/>
                <p:nvPr/>
              </p:nvGrpSpPr>
              <p:grpSpPr>
                <a:xfrm>
                  <a:off x="-204394" y="6060271"/>
                  <a:ext cx="650327" cy="495139"/>
                  <a:chOff x="920152" y="6068873"/>
                  <a:chExt cx="650327" cy="495139"/>
                </a:xfrm>
                <a:grpFill/>
              </p:grpSpPr>
              <p:sp>
                <p:nvSpPr>
                  <p:cNvPr id="117" name="Rectángulo 116">
                    <a:extLst>
                      <a:ext uri="{FF2B5EF4-FFF2-40B4-BE49-F238E27FC236}">
                        <a16:creationId xmlns:a16="http://schemas.microsoft.com/office/drawing/2014/main" id="{95EDCE94-8DB4-495E-8545-DF49F19F50A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14383943-C412-49CB-8586-935FC3F087C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30D8AC52-AF79-45B5-BEB5-C0385F86488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4DFE3143-8235-4B6E-A715-8F7633E6859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04BB0869-5536-4AA8-A04C-4F3CB33E397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8B6206F1-244C-487E-A9B0-E74F862224B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72007FBE-532B-4F38-8C8E-D9B989CF9D54}"/>
                    </a:ext>
                  </a:extLst>
                </p:cNvPr>
                <p:cNvGrpSpPr/>
                <p:nvPr/>
              </p:nvGrpSpPr>
              <p:grpSpPr>
                <a:xfrm>
                  <a:off x="449132" y="6059388"/>
                  <a:ext cx="650327" cy="495139"/>
                  <a:chOff x="920152" y="6068873"/>
                  <a:chExt cx="650327" cy="495139"/>
                </a:xfrm>
                <a:grpFill/>
              </p:grpSpPr>
              <p:sp>
                <p:nvSpPr>
                  <p:cNvPr id="111" name="Rectángulo 110">
                    <a:extLst>
                      <a:ext uri="{FF2B5EF4-FFF2-40B4-BE49-F238E27FC236}">
                        <a16:creationId xmlns:a16="http://schemas.microsoft.com/office/drawing/2014/main" id="{A48C67AA-08EF-4353-A4FB-06873D3ED23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92349450-6AF9-4B2B-9408-A359E70A6C5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6CB9D221-A2F7-4E66-B8DB-4C3B050151D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02D53927-C564-4078-B928-75C9711A28B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75A9B05D-7D80-4B56-8EEA-9B04FE4C531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CA91E7DE-8B93-404C-AB4C-ED7363D2865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5EF59B8C-F878-4064-9EB9-69D9969B74CB}"/>
                    </a:ext>
                  </a:extLst>
                </p:cNvPr>
                <p:cNvGrpSpPr/>
                <p:nvPr/>
              </p:nvGrpSpPr>
              <p:grpSpPr>
                <a:xfrm>
                  <a:off x="1102658" y="6059388"/>
                  <a:ext cx="650327" cy="495139"/>
                  <a:chOff x="920152" y="6068873"/>
                  <a:chExt cx="650327" cy="495139"/>
                </a:xfrm>
                <a:grpFill/>
              </p:grpSpPr>
              <p:sp>
                <p:nvSpPr>
                  <p:cNvPr id="105" name="Rectángulo 104">
                    <a:extLst>
                      <a:ext uri="{FF2B5EF4-FFF2-40B4-BE49-F238E27FC236}">
                        <a16:creationId xmlns:a16="http://schemas.microsoft.com/office/drawing/2014/main" id="{178CC151-D9B4-4669-A758-9726A19F1D8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A9636DC5-0757-48F0-B031-243B530B2CE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0BE86045-95C6-46EB-8218-790421F02D6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48199389-C3EA-4BBF-A51F-4DDF617D31D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12AC6CE9-61FF-4C8A-9C70-8D328D50226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8F5D9B74-BD84-46FB-80F6-A87C971714F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F854864F-090D-4332-B84B-9BC55DF53598}"/>
                    </a:ext>
                  </a:extLst>
                </p:cNvPr>
                <p:cNvGrpSpPr/>
                <p:nvPr/>
              </p:nvGrpSpPr>
              <p:grpSpPr>
                <a:xfrm>
                  <a:off x="1756184" y="6058505"/>
                  <a:ext cx="650327" cy="495139"/>
                  <a:chOff x="920152" y="6068873"/>
                  <a:chExt cx="650327" cy="495139"/>
                </a:xfrm>
                <a:grpFill/>
              </p:grpSpPr>
              <p:sp>
                <p:nvSpPr>
                  <p:cNvPr id="99" name="Rectángulo 98">
                    <a:extLst>
                      <a:ext uri="{FF2B5EF4-FFF2-40B4-BE49-F238E27FC236}">
                        <a16:creationId xmlns:a16="http://schemas.microsoft.com/office/drawing/2014/main" id="{D1712974-AB0E-4AE7-A1B6-0BEB0F6CCA9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81326777-C4D7-4A3B-B68E-64531F7A784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C2D796B0-0C0C-4843-8F4B-B0C739CE239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678BF0CE-AC07-49E1-BD66-B0E8804A957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93087335-20A6-4DA0-B1BA-5CAB237C6E3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F1B7412F-EE3F-4B7B-A76C-E5C4160F756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1D6BCE56-7800-4A4E-8F7F-3B7897E93B39}"/>
                    </a:ext>
                  </a:extLst>
                </p:cNvPr>
                <p:cNvGrpSpPr/>
                <p:nvPr/>
              </p:nvGrpSpPr>
              <p:grpSpPr>
                <a:xfrm>
                  <a:off x="2408110" y="6058505"/>
                  <a:ext cx="650327" cy="495139"/>
                  <a:chOff x="920152" y="6068873"/>
                  <a:chExt cx="650327" cy="495139"/>
                </a:xfrm>
                <a:grpFill/>
              </p:grpSpPr>
              <p:sp>
                <p:nvSpPr>
                  <p:cNvPr id="93" name="Rectángulo 92">
                    <a:extLst>
                      <a:ext uri="{FF2B5EF4-FFF2-40B4-BE49-F238E27FC236}">
                        <a16:creationId xmlns:a16="http://schemas.microsoft.com/office/drawing/2014/main" id="{9C9B36B3-9687-4F3F-9AC7-12E31588091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087AA9A5-DDD8-4096-89A0-5B1799C1C94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E5F5C4E9-4AC3-4CA4-82C3-FC87474A3E7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A6BCF950-08B7-4740-8343-2891C3BF8B1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7CA983A2-CD6C-4B97-AB83-5AEC6B67337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E4AB4A5E-30E9-4316-AC99-B46C37D1C9C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BC629F40-CCA1-45E8-95EB-474012295E3E}"/>
                    </a:ext>
                  </a:extLst>
                </p:cNvPr>
                <p:cNvGrpSpPr/>
                <p:nvPr/>
              </p:nvGrpSpPr>
              <p:grpSpPr>
                <a:xfrm>
                  <a:off x="3061636" y="6057622"/>
                  <a:ext cx="650327" cy="495139"/>
                  <a:chOff x="920152" y="6068873"/>
                  <a:chExt cx="650327" cy="495139"/>
                </a:xfrm>
                <a:grpFill/>
              </p:grpSpPr>
              <p:sp>
                <p:nvSpPr>
                  <p:cNvPr id="87" name="Rectángulo 86">
                    <a:extLst>
                      <a:ext uri="{FF2B5EF4-FFF2-40B4-BE49-F238E27FC236}">
                        <a16:creationId xmlns:a16="http://schemas.microsoft.com/office/drawing/2014/main" id="{D6EDB2F8-EC9E-4F4E-94B0-DA8C850B93C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89D6F8AC-E365-486A-B136-ED40425C823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3DD0DD2B-E7A9-4984-BBA7-4213052BB64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EA682A3D-30CE-42D1-8505-08C12A16A46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AEE7139B-D239-457D-B0B8-C9528677BCB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422B2E78-66D7-40EB-82A0-6C601322B89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DE5C5524-8653-4186-8B9A-BD0F65C08A27}"/>
                    </a:ext>
                  </a:extLst>
                </p:cNvPr>
                <p:cNvGrpSpPr/>
                <p:nvPr/>
              </p:nvGrpSpPr>
              <p:grpSpPr>
                <a:xfrm>
                  <a:off x="3715162" y="6057622"/>
                  <a:ext cx="650327" cy="495139"/>
                  <a:chOff x="920152" y="6068873"/>
                  <a:chExt cx="650327" cy="495139"/>
                </a:xfrm>
                <a:grpFill/>
              </p:grpSpPr>
              <p:sp>
                <p:nvSpPr>
                  <p:cNvPr id="81" name="Rectángulo 80">
                    <a:extLst>
                      <a:ext uri="{FF2B5EF4-FFF2-40B4-BE49-F238E27FC236}">
                        <a16:creationId xmlns:a16="http://schemas.microsoft.com/office/drawing/2014/main" id="{4BBA8F3C-78AE-4F01-A6B9-2A824C7D19E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975BDE2F-C65C-4332-9E0C-B912349189C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81A94A04-145B-4D91-8769-2A574457543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355D82C3-757E-45A4-9C84-DD611773BA0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BBB4097B-9E03-4F66-991A-98B0A4FACDD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67636F9C-D0AF-4F62-886D-8A49D6218E0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089EB57B-B250-4673-9156-9D8D4AAF2FE8}"/>
                    </a:ext>
                  </a:extLst>
                </p:cNvPr>
                <p:cNvGrpSpPr/>
                <p:nvPr/>
              </p:nvGrpSpPr>
              <p:grpSpPr>
                <a:xfrm>
                  <a:off x="4368688" y="6056739"/>
                  <a:ext cx="650327" cy="495139"/>
                  <a:chOff x="920152" y="6068873"/>
                  <a:chExt cx="650327" cy="495139"/>
                </a:xfrm>
                <a:grpFill/>
              </p:grpSpPr>
              <p:sp>
                <p:nvSpPr>
                  <p:cNvPr id="75" name="Rectángulo 74">
                    <a:extLst>
                      <a:ext uri="{FF2B5EF4-FFF2-40B4-BE49-F238E27FC236}">
                        <a16:creationId xmlns:a16="http://schemas.microsoft.com/office/drawing/2014/main" id="{5A708DDB-6B01-4DA0-8A0C-25F0DC17B73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AAA2A315-8CAB-4308-9B14-5B4305499B7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7CDC3066-4AF9-4A60-B78A-4BAAF4C7469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2C82B327-0BB9-43DC-A380-B5A5EECE263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1BF7A05E-6F50-45CC-8A22-4A9F06228C0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F794F1CB-315E-4E18-B96B-C4046AAE394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9DDF0515-AFC0-45E9-9AF9-CEDCE11F0B63}"/>
                    </a:ext>
                  </a:extLst>
                </p:cNvPr>
                <p:cNvGrpSpPr/>
                <p:nvPr/>
              </p:nvGrpSpPr>
              <p:grpSpPr>
                <a:xfrm>
                  <a:off x="5019014" y="6056739"/>
                  <a:ext cx="650327" cy="495139"/>
                  <a:chOff x="920152" y="6068873"/>
                  <a:chExt cx="650327" cy="495139"/>
                </a:xfrm>
                <a:grpFill/>
              </p:grpSpPr>
              <p:sp>
                <p:nvSpPr>
                  <p:cNvPr id="69" name="Rectángulo 68">
                    <a:extLst>
                      <a:ext uri="{FF2B5EF4-FFF2-40B4-BE49-F238E27FC236}">
                        <a16:creationId xmlns:a16="http://schemas.microsoft.com/office/drawing/2014/main" id="{563ED0C3-5F3A-4C16-BA92-216B9FE6E9D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2E75D61E-A957-426C-8998-E2743BFB2CB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E48E5FE3-D307-4706-880C-E936145595F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229DD6E3-2BF6-42D6-96CE-FCB422CA5B8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416D3578-A74D-4445-8D70-C01BF8387C0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64C3215D-50A4-4955-BB05-A415DCF67A2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4FB76845-2CBB-46BC-BB33-C8AD011E37F2}"/>
                    </a:ext>
                  </a:extLst>
                </p:cNvPr>
                <p:cNvGrpSpPr/>
                <p:nvPr/>
              </p:nvGrpSpPr>
              <p:grpSpPr>
                <a:xfrm>
                  <a:off x="5672540" y="6055856"/>
                  <a:ext cx="650327" cy="495139"/>
                  <a:chOff x="920152" y="6068873"/>
                  <a:chExt cx="650327" cy="495139"/>
                </a:xfrm>
                <a:grpFill/>
              </p:grpSpPr>
              <p:sp>
                <p:nvSpPr>
                  <p:cNvPr id="63" name="Rectángulo 62">
                    <a:extLst>
                      <a:ext uri="{FF2B5EF4-FFF2-40B4-BE49-F238E27FC236}">
                        <a16:creationId xmlns:a16="http://schemas.microsoft.com/office/drawing/2014/main" id="{72D44285-C40B-4CF1-A59A-77F74B6CDE7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B2EF9208-6CF7-437E-962D-D526288A650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0B412C54-6CFF-4813-A429-74352BE7D56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3847D704-CE7A-4EA5-8D8B-71EF37C4AC9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39FDB7D7-0B8E-46AC-83E6-9A839B08D4B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B0460483-CD01-42A8-B136-7B9FD8487C4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C139ABBD-204E-4DBA-83C9-9C1A14A6DBB4}"/>
                    </a:ext>
                  </a:extLst>
                </p:cNvPr>
                <p:cNvGrpSpPr/>
                <p:nvPr/>
              </p:nvGrpSpPr>
              <p:grpSpPr>
                <a:xfrm>
                  <a:off x="6326066" y="6055856"/>
                  <a:ext cx="650327" cy="495139"/>
                  <a:chOff x="920152" y="6068873"/>
                  <a:chExt cx="650327" cy="495139"/>
                </a:xfrm>
                <a:grpFill/>
              </p:grpSpPr>
              <p:sp>
                <p:nvSpPr>
                  <p:cNvPr id="57" name="Rectángulo 56">
                    <a:extLst>
                      <a:ext uri="{FF2B5EF4-FFF2-40B4-BE49-F238E27FC236}">
                        <a16:creationId xmlns:a16="http://schemas.microsoft.com/office/drawing/2014/main" id="{5A3390BA-5CE0-4114-8C00-DA5E90FDD61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82DBFE26-0829-48EB-9E37-BD2F98F450F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B7E6DA2C-3559-47A4-9560-C9F532D749E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6FF313AC-8DE2-4A3B-A5CD-0CB3EA8BA31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9D55E0BD-2D0E-4C3A-9683-83B82C530D2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DABD11D1-CE45-4712-B749-6496EE4006C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E48CA823-B5A8-4F6D-833A-8766DD4D774B}"/>
                    </a:ext>
                  </a:extLst>
                </p:cNvPr>
                <p:cNvGrpSpPr/>
                <p:nvPr/>
              </p:nvGrpSpPr>
              <p:grpSpPr>
                <a:xfrm>
                  <a:off x="6979592" y="6054973"/>
                  <a:ext cx="650327" cy="495139"/>
                  <a:chOff x="920152" y="6068873"/>
                  <a:chExt cx="650327" cy="495139"/>
                </a:xfrm>
                <a:grpFill/>
              </p:grpSpPr>
              <p:sp>
                <p:nvSpPr>
                  <p:cNvPr id="51" name="Rectángulo 50">
                    <a:extLst>
                      <a:ext uri="{FF2B5EF4-FFF2-40B4-BE49-F238E27FC236}">
                        <a16:creationId xmlns:a16="http://schemas.microsoft.com/office/drawing/2014/main" id="{62B838C7-272B-414F-A539-B451ECF6F05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326C5421-044A-48F4-951D-72E39499F2F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7114BAE7-23B4-4F58-B4BA-5BE155009FC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6C8CCCBB-B63F-4261-B73B-AC2BB4FE9F3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CD272FFE-B412-4A06-9E74-0D3358EB435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4CB90555-EC08-4B7B-B2D3-8387D3145B7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5042A05C-44C7-4115-BA59-5C7A349018F9}"/>
                    </a:ext>
                  </a:extLst>
                </p:cNvPr>
                <p:cNvGrpSpPr/>
                <p:nvPr/>
              </p:nvGrpSpPr>
              <p:grpSpPr>
                <a:xfrm>
                  <a:off x="7631518" y="6054973"/>
                  <a:ext cx="650327" cy="495139"/>
                  <a:chOff x="920152" y="6068873"/>
                  <a:chExt cx="650327" cy="495139"/>
                </a:xfrm>
                <a:grpFill/>
              </p:grpSpPr>
              <p:sp>
                <p:nvSpPr>
                  <p:cNvPr id="45" name="Rectángulo 44">
                    <a:extLst>
                      <a:ext uri="{FF2B5EF4-FFF2-40B4-BE49-F238E27FC236}">
                        <a16:creationId xmlns:a16="http://schemas.microsoft.com/office/drawing/2014/main" id="{0E7ACDEB-F9C4-403E-91EB-A5900090690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9E6E1B19-181D-4FD1-978A-0823E85A1C7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7C487F8C-F41B-47ED-83E2-3D14DA20083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68DA6340-C009-4D55-AD74-19842AC071A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28E00D27-030B-448B-AA92-AECE707B5B7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DCD93444-80D9-46F4-ABF4-4938E18B22D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8F71B641-DFD8-4F33-841B-2A462110588C}"/>
                    </a:ext>
                  </a:extLst>
                </p:cNvPr>
                <p:cNvGrpSpPr/>
                <p:nvPr/>
              </p:nvGrpSpPr>
              <p:grpSpPr>
                <a:xfrm>
                  <a:off x="8285044" y="6054090"/>
                  <a:ext cx="650327" cy="495139"/>
                  <a:chOff x="920152" y="6068873"/>
                  <a:chExt cx="650327" cy="495139"/>
                </a:xfrm>
                <a:grpFill/>
              </p:grpSpPr>
              <p:sp>
                <p:nvSpPr>
                  <p:cNvPr id="39" name="Rectángulo 38">
                    <a:extLst>
                      <a:ext uri="{FF2B5EF4-FFF2-40B4-BE49-F238E27FC236}">
                        <a16:creationId xmlns:a16="http://schemas.microsoft.com/office/drawing/2014/main" id="{93B5E0E0-5E5A-4E2D-BD36-611682EC491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2D5238CD-DEF6-4B97-B74B-4FDB37AE781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17A1F5B1-01E9-485E-9B61-B42CAC3E674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785CB1A0-A910-40C3-ABC4-7C45FD37059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2E2879C2-DCEA-405E-999F-3C5274824F2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65DA7876-13AD-4350-8870-6B31ADA1E8E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77C79E98-A683-4DB0-83CD-F770796B189C}"/>
                    </a:ext>
                  </a:extLst>
                </p:cNvPr>
                <p:cNvGrpSpPr/>
                <p:nvPr/>
              </p:nvGrpSpPr>
              <p:grpSpPr>
                <a:xfrm>
                  <a:off x="8938570" y="6054090"/>
                  <a:ext cx="650327" cy="495139"/>
                  <a:chOff x="920152" y="6068873"/>
                  <a:chExt cx="650327" cy="495139"/>
                </a:xfrm>
                <a:grpFill/>
              </p:grpSpPr>
              <p:sp>
                <p:nvSpPr>
                  <p:cNvPr id="33" name="Rectángulo 32">
                    <a:extLst>
                      <a:ext uri="{FF2B5EF4-FFF2-40B4-BE49-F238E27FC236}">
                        <a16:creationId xmlns:a16="http://schemas.microsoft.com/office/drawing/2014/main" id="{BABD2AD6-CFC2-4D85-A0FE-ED537B2D776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28066A51-28C7-4BD8-BE98-D537E716E3A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6AA84E4B-54EE-4033-BBBC-5883F6BFFEF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F5021C81-118A-4D8A-8B80-2C26C99A1D5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221CBDE7-2BAC-44C3-9788-A03582E8E9B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4D867679-4EFA-43B4-82EB-021087BB324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84251E84-11F4-41D4-A976-07832F27E360}"/>
                    </a:ext>
                  </a:extLst>
                </p:cNvPr>
                <p:cNvGrpSpPr/>
                <p:nvPr/>
              </p:nvGrpSpPr>
              <p:grpSpPr>
                <a:xfrm>
                  <a:off x="9592096" y="6053207"/>
                  <a:ext cx="650327" cy="495139"/>
                  <a:chOff x="920152" y="6068873"/>
                  <a:chExt cx="650327" cy="495139"/>
                </a:xfrm>
                <a:grpFill/>
              </p:grpSpPr>
              <p:sp>
                <p:nvSpPr>
                  <p:cNvPr id="27" name="Rectángulo 26">
                    <a:extLst>
                      <a:ext uri="{FF2B5EF4-FFF2-40B4-BE49-F238E27FC236}">
                        <a16:creationId xmlns:a16="http://schemas.microsoft.com/office/drawing/2014/main" id="{B51AB41D-CE63-470A-8055-CD7A8FE51D2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A3EE4BF1-9F3E-478B-802D-769ECE85638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D56A5DB7-DFBA-4236-A859-EADB07C6148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50E93E89-F3ED-44E6-A8C5-FA7C0AA1A33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6031BE3F-76D5-4C65-921C-53D377CD979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0237193E-42A3-49C7-9A23-A5008994899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Rectángulo 8">
                <a:extLst>
                  <a:ext uri="{FF2B5EF4-FFF2-40B4-BE49-F238E27FC236}">
                    <a16:creationId xmlns:a16="http://schemas.microsoft.com/office/drawing/2014/main" id="{12ECAD7F-CFBF-4C42-81DB-ED2EA2DD86AD}"/>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 name="Conector recto 9">
                <a:extLst>
                  <a:ext uri="{FF2B5EF4-FFF2-40B4-BE49-F238E27FC236}">
                    <a16:creationId xmlns:a16="http://schemas.microsoft.com/office/drawing/2014/main" id="{F9EE8C0B-BF37-4CB9-B446-8CF6B4EDA42E}"/>
                  </a:ext>
                </a:extLst>
              </p:cNvPr>
              <p:cNvCxnSpPr>
                <a:stCxn id="117"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3" name="Grupo 122">
            <a:extLst>
              <a:ext uri="{FF2B5EF4-FFF2-40B4-BE49-F238E27FC236}">
                <a16:creationId xmlns:a16="http://schemas.microsoft.com/office/drawing/2014/main" id="{391FDC3C-2AD2-4501-95BE-A55050040FD5}"/>
              </a:ext>
            </a:extLst>
          </p:cNvPr>
          <p:cNvGrpSpPr/>
          <p:nvPr/>
        </p:nvGrpSpPr>
        <p:grpSpPr>
          <a:xfrm flipV="1">
            <a:off x="-1" y="-33718"/>
            <a:ext cx="9144001" cy="808729"/>
            <a:chOff x="-1" y="6021288"/>
            <a:chExt cx="9144001" cy="808729"/>
          </a:xfrm>
        </p:grpSpPr>
        <p:sp>
          <p:nvSpPr>
            <p:cNvPr id="124" name="Rectángulo 123">
              <a:extLst>
                <a:ext uri="{FF2B5EF4-FFF2-40B4-BE49-F238E27FC236}">
                  <a16:creationId xmlns:a16="http://schemas.microsoft.com/office/drawing/2014/main" id="{50864E17-BA4D-4F97-B6B0-E848E209970F}"/>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5" name="Grupo 124">
              <a:extLst>
                <a:ext uri="{FF2B5EF4-FFF2-40B4-BE49-F238E27FC236}">
                  <a16:creationId xmlns:a16="http://schemas.microsoft.com/office/drawing/2014/main" id="{F747FD3D-B681-43CA-B52A-CD1FB4D86C7E}"/>
                </a:ext>
              </a:extLst>
            </p:cNvPr>
            <p:cNvGrpSpPr/>
            <p:nvPr/>
          </p:nvGrpSpPr>
          <p:grpSpPr>
            <a:xfrm>
              <a:off x="-1" y="6021288"/>
              <a:ext cx="9144001" cy="808729"/>
              <a:chOff x="-1" y="6049271"/>
              <a:chExt cx="9144001" cy="808729"/>
            </a:xfrm>
          </p:grpSpPr>
          <p:grpSp>
            <p:nvGrpSpPr>
              <p:cNvPr id="126" name="Grupo 125">
                <a:extLst>
                  <a:ext uri="{FF2B5EF4-FFF2-40B4-BE49-F238E27FC236}">
                    <a16:creationId xmlns:a16="http://schemas.microsoft.com/office/drawing/2014/main" id="{AA7C60F2-64C4-4D8B-B94E-C2979339EE87}"/>
                  </a:ext>
                </a:extLst>
              </p:cNvPr>
              <p:cNvGrpSpPr/>
              <p:nvPr/>
            </p:nvGrpSpPr>
            <p:grpSpPr>
              <a:xfrm>
                <a:off x="-1" y="6053207"/>
                <a:ext cx="9144001" cy="439573"/>
                <a:chOff x="-204394" y="6053207"/>
                <a:chExt cx="10446817" cy="502203"/>
              </a:xfrm>
              <a:solidFill>
                <a:schemeClr val="tx1"/>
              </a:solidFill>
            </p:grpSpPr>
            <p:grpSp>
              <p:nvGrpSpPr>
                <p:cNvPr id="129" name="Grupo 128">
                  <a:extLst>
                    <a:ext uri="{FF2B5EF4-FFF2-40B4-BE49-F238E27FC236}">
                      <a16:creationId xmlns:a16="http://schemas.microsoft.com/office/drawing/2014/main" id="{2B29CF03-5618-4200-936C-F81571BE5F62}"/>
                    </a:ext>
                  </a:extLst>
                </p:cNvPr>
                <p:cNvGrpSpPr/>
                <p:nvPr/>
              </p:nvGrpSpPr>
              <p:grpSpPr>
                <a:xfrm>
                  <a:off x="-204394" y="6060271"/>
                  <a:ext cx="650327" cy="495139"/>
                  <a:chOff x="920152" y="6068873"/>
                  <a:chExt cx="650327" cy="495139"/>
                </a:xfrm>
                <a:grpFill/>
              </p:grpSpPr>
              <p:sp>
                <p:nvSpPr>
                  <p:cNvPr id="235" name="Rectángulo 234">
                    <a:extLst>
                      <a:ext uri="{FF2B5EF4-FFF2-40B4-BE49-F238E27FC236}">
                        <a16:creationId xmlns:a16="http://schemas.microsoft.com/office/drawing/2014/main" id="{A85E171A-4973-4DB8-9C9B-67985C907A7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6" name="Rectángulo 235">
                    <a:extLst>
                      <a:ext uri="{FF2B5EF4-FFF2-40B4-BE49-F238E27FC236}">
                        <a16:creationId xmlns:a16="http://schemas.microsoft.com/office/drawing/2014/main" id="{5CCF192E-24A1-4569-A9D6-A0351BDDD38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7" name="Rectángulo 236">
                    <a:extLst>
                      <a:ext uri="{FF2B5EF4-FFF2-40B4-BE49-F238E27FC236}">
                        <a16:creationId xmlns:a16="http://schemas.microsoft.com/office/drawing/2014/main" id="{BF9ADFF3-5601-4E3B-B5C5-8EF77773827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8" name="Rectángulo 237">
                    <a:extLst>
                      <a:ext uri="{FF2B5EF4-FFF2-40B4-BE49-F238E27FC236}">
                        <a16:creationId xmlns:a16="http://schemas.microsoft.com/office/drawing/2014/main" id="{40A61042-0F0C-4CDD-B557-1ADDE183B68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9" name="Rectángulo 238">
                    <a:extLst>
                      <a:ext uri="{FF2B5EF4-FFF2-40B4-BE49-F238E27FC236}">
                        <a16:creationId xmlns:a16="http://schemas.microsoft.com/office/drawing/2014/main" id="{2A31EE0A-A7D6-43DF-A745-4DA0C5E411F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0" name="Rectángulo 239">
                    <a:extLst>
                      <a:ext uri="{FF2B5EF4-FFF2-40B4-BE49-F238E27FC236}">
                        <a16:creationId xmlns:a16="http://schemas.microsoft.com/office/drawing/2014/main" id="{0927DCAC-CC68-49D4-B1E7-414347DE1F6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0" name="Grupo 129">
                  <a:extLst>
                    <a:ext uri="{FF2B5EF4-FFF2-40B4-BE49-F238E27FC236}">
                      <a16:creationId xmlns:a16="http://schemas.microsoft.com/office/drawing/2014/main" id="{B9CC4682-A7F9-42EB-9A89-58297FB9A2D8}"/>
                    </a:ext>
                  </a:extLst>
                </p:cNvPr>
                <p:cNvGrpSpPr/>
                <p:nvPr/>
              </p:nvGrpSpPr>
              <p:grpSpPr>
                <a:xfrm>
                  <a:off x="449132" y="6059388"/>
                  <a:ext cx="650327" cy="495139"/>
                  <a:chOff x="920152" y="6068873"/>
                  <a:chExt cx="650327" cy="495139"/>
                </a:xfrm>
                <a:grpFill/>
              </p:grpSpPr>
              <p:sp>
                <p:nvSpPr>
                  <p:cNvPr id="229" name="Rectángulo 228">
                    <a:extLst>
                      <a:ext uri="{FF2B5EF4-FFF2-40B4-BE49-F238E27FC236}">
                        <a16:creationId xmlns:a16="http://schemas.microsoft.com/office/drawing/2014/main" id="{742C6FEF-B08E-45A0-9C65-0F7FC8A11CF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0" name="Rectángulo 229">
                    <a:extLst>
                      <a:ext uri="{FF2B5EF4-FFF2-40B4-BE49-F238E27FC236}">
                        <a16:creationId xmlns:a16="http://schemas.microsoft.com/office/drawing/2014/main" id="{F8512F7B-4B08-42A0-AE07-1964D9CCEBC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1" name="Rectángulo 230">
                    <a:extLst>
                      <a:ext uri="{FF2B5EF4-FFF2-40B4-BE49-F238E27FC236}">
                        <a16:creationId xmlns:a16="http://schemas.microsoft.com/office/drawing/2014/main" id="{D388E99E-172A-46DF-951C-453854E0207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2" name="Rectángulo 231">
                    <a:extLst>
                      <a:ext uri="{FF2B5EF4-FFF2-40B4-BE49-F238E27FC236}">
                        <a16:creationId xmlns:a16="http://schemas.microsoft.com/office/drawing/2014/main" id="{E2A5A2CC-D348-4481-A829-135A8E74880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3" name="Rectángulo 232">
                    <a:extLst>
                      <a:ext uri="{FF2B5EF4-FFF2-40B4-BE49-F238E27FC236}">
                        <a16:creationId xmlns:a16="http://schemas.microsoft.com/office/drawing/2014/main" id="{C1FAFB3E-8851-4B40-95EF-2DCF1350179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4" name="Rectángulo 233">
                    <a:extLst>
                      <a:ext uri="{FF2B5EF4-FFF2-40B4-BE49-F238E27FC236}">
                        <a16:creationId xmlns:a16="http://schemas.microsoft.com/office/drawing/2014/main" id="{577B96B6-57C7-4A04-A319-9E662EC3EA6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1" name="Grupo 130">
                  <a:extLst>
                    <a:ext uri="{FF2B5EF4-FFF2-40B4-BE49-F238E27FC236}">
                      <a16:creationId xmlns:a16="http://schemas.microsoft.com/office/drawing/2014/main" id="{1FE07454-B966-450A-9729-41547F4C4D9B}"/>
                    </a:ext>
                  </a:extLst>
                </p:cNvPr>
                <p:cNvGrpSpPr/>
                <p:nvPr/>
              </p:nvGrpSpPr>
              <p:grpSpPr>
                <a:xfrm>
                  <a:off x="1102658" y="6059388"/>
                  <a:ext cx="650327" cy="495139"/>
                  <a:chOff x="920152" y="6068873"/>
                  <a:chExt cx="650327" cy="495139"/>
                </a:xfrm>
                <a:grpFill/>
              </p:grpSpPr>
              <p:sp>
                <p:nvSpPr>
                  <p:cNvPr id="223" name="Rectángulo 222">
                    <a:extLst>
                      <a:ext uri="{FF2B5EF4-FFF2-40B4-BE49-F238E27FC236}">
                        <a16:creationId xmlns:a16="http://schemas.microsoft.com/office/drawing/2014/main" id="{0D9F535C-954C-484A-9274-F00570D0351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4" name="Rectángulo 223">
                    <a:extLst>
                      <a:ext uri="{FF2B5EF4-FFF2-40B4-BE49-F238E27FC236}">
                        <a16:creationId xmlns:a16="http://schemas.microsoft.com/office/drawing/2014/main" id="{E047817F-4FEF-4E23-9768-A1262EDCDDA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5" name="Rectángulo 224">
                    <a:extLst>
                      <a:ext uri="{FF2B5EF4-FFF2-40B4-BE49-F238E27FC236}">
                        <a16:creationId xmlns:a16="http://schemas.microsoft.com/office/drawing/2014/main" id="{38BB3636-3018-48E3-8E0B-4C0D9455562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6" name="Rectángulo 225">
                    <a:extLst>
                      <a:ext uri="{FF2B5EF4-FFF2-40B4-BE49-F238E27FC236}">
                        <a16:creationId xmlns:a16="http://schemas.microsoft.com/office/drawing/2014/main" id="{4BD0C1A0-870B-4F0B-94DC-E0A69623A95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7" name="Rectángulo 226">
                    <a:extLst>
                      <a:ext uri="{FF2B5EF4-FFF2-40B4-BE49-F238E27FC236}">
                        <a16:creationId xmlns:a16="http://schemas.microsoft.com/office/drawing/2014/main" id="{A503125F-9939-49AD-9B99-C13AFB98A3E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8" name="Rectángulo 227">
                    <a:extLst>
                      <a:ext uri="{FF2B5EF4-FFF2-40B4-BE49-F238E27FC236}">
                        <a16:creationId xmlns:a16="http://schemas.microsoft.com/office/drawing/2014/main" id="{7633A955-EB1D-4F6D-B99F-F6F057A0798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2" name="Grupo 131">
                  <a:extLst>
                    <a:ext uri="{FF2B5EF4-FFF2-40B4-BE49-F238E27FC236}">
                      <a16:creationId xmlns:a16="http://schemas.microsoft.com/office/drawing/2014/main" id="{B9F63792-92C7-470C-809C-A5C36004C6E7}"/>
                    </a:ext>
                  </a:extLst>
                </p:cNvPr>
                <p:cNvGrpSpPr/>
                <p:nvPr/>
              </p:nvGrpSpPr>
              <p:grpSpPr>
                <a:xfrm>
                  <a:off x="1756184" y="6058505"/>
                  <a:ext cx="650327" cy="495139"/>
                  <a:chOff x="920152" y="6068873"/>
                  <a:chExt cx="650327" cy="495139"/>
                </a:xfrm>
                <a:grpFill/>
              </p:grpSpPr>
              <p:sp>
                <p:nvSpPr>
                  <p:cNvPr id="217" name="Rectángulo 216">
                    <a:extLst>
                      <a:ext uri="{FF2B5EF4-FFF2-40B4-BE49-F238E27FC236}">
                        <a16:creationId xmlns:a16="http://schemas.microsoft.com/office/drawing/2014/main" id="{59DF44E4-666D-4C32-A62B-0DE5E1079DE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8" name="Rectángulo 217">
                    <a:extLst>
                      <a:ext uri="{FF2B5EF4-FFF2-40B4-BE49-F238E27FC236}">
                        <a16:creationId xmlns:a16="http://schemas.microsoft.com/office/drawing/2014/main" id="{07575ED4-18A9-4598-8984-52C32ADDC72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9" name="Rectángulo 218">
                    <a:extLst>
                      <a:ext uri="{FF2B5EF4-FFF2-40B4-BE49-F238E27FC236}">
                        <a16:creationId xmlns:a16="http://schemas.microsoft.com/office/drawing/2014/main" id="{52979AE1-FCD2-42F0-9095-4C391D0669F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0" name="Rectángulo 219">
                    <a:extLst>
                      <a:ext uri="{FF2B5EF4-FFF2-40B4-BE49-F238E27FC236}">
                        <a16:creationId xmlns:a16="http://schemas.microsoft.com/office/drawing/2014/main" id="{A7024722-A07D-4275-AC67-307FC223130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1" name="Rectángulo 220">
                    <a:extLst>
                      <a:ext uri="{FF2B5EF4-FFF2-40B4-BE49-F238E27FC236}">
                        <a16:creationId xmlns:a16="http://schemas.microsoft.com/office/drawing/2014/main" id="{0DA932DC-F1B7-42AD-AC68-6FB6C9A888E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2" name="Rectángulo 221">
                    <a:extLst>
                      <a:ext uri="{FF2B5EF4-FFF2-40B4-BE49-F238E27FC236}">
                        <a16:creationId xmlns:a16="http://schemas.microsoft.com/office/drawing/2014/main" id="{BEF939DE-EADB-495E-9E6C-AD460AE2110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3" name="Grupo 132">
                  <a:extLst>
                    <a:ext uri="{FF2B5EF4-FFF2-40B4-BE49-F238E27FC236}">
                      <a16:creationId xmlns:a16="http://schemas.microsoft.com/office/drawing/2014/main" id="{5C9EEC95-2D9B-4DB9-8854-58D168103E1A}"/>
                    </a:ext>
                  </a:extLst>
                </p:cNvPr>
                <p:cNvGrpSpPr/>
                <p:nvPr/>
              </p:nvGrpSpPr>
              <p:grpSpPr>
                <a:xfrm>
                  <a:off x="2408110" y="6058505"/>
                  <a:ext cx="650327" cy="495139"/>
                  <a:chOff x="920152" y="6068873"/>
                  <a:chExt cx="650327" cy="495139"/>
                </a:xfrm>
                <a:grpFill/>
              </p:grpSpPr>
              <p:sp>
                <p:nvSpPr>
                  <p:cNvPr id="211" name="Rectángulo 210">
                    <a:extLst>
                      <a:ext uri="{FF2B5EF4-FFF2-40B4-BE49-F238E27FC236}">
                        <a16:creationId xmlns:a16="http://schemas.microsoft.com/office/drawing/2014/main" id="{250D2BEA-C1A3-4F4C-91A8-A162DEE2123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2" name="Rectángulo 211">
                    <a:extLst>
                      <a:ext uri="{FF2B5EF4-FFF2-40B4-BE49-F238E27FC236}">
                        <a16:creationId xmlns:a16="http://schemas.microsoft.com/office/drawing/2014/main" id="{2FC25DA7-6D98-4146-907D-B1E967B5FA1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3" name="Rectángulo 212">
                    <a:extLst>
                      <a:ext uri="{FF2B5EF4-FFF2-40B4-BE49-F238E27FC236}">
                        <a16:creationId xmlns:a16="http://schemas.microsoft.com/office/drawing/2014/main" id="{5EB267DE-5536-49FE-A57B-E9AC312816F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4" name="Rectángulo 213">
                    <a:extLst>
                      <a:ext uri="{FF2B5EF4-FFF2-40B4-BE49-F238E27FC236}">
                        <a16:creationId xmlns:a16="http://schemas.microsoft.com/office/drawing/2014/main" id="{5DA43CF3-4F62-4179-A168-95746060806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5" name="Rectángulo 214">
                    <a:extLst>
                      <a:ext uri="{FF2B5EF4-FFF2-40B4-BE49-F238E27FC236}">
                        <a16:creationId xmlns:a16="http://schemas.microsoft.com/office/drawing/2014/main" id="{7C98CD5B-6A52-48DE-B17D-6C7AC7F7FF6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6" name="Rectángulo 215">
                    <a:extLst>
                      <a:ext uri="{FF2B5EF4-FFF2-40B4-BE49-F238E27FC236}">
                        <a16:creationId xmlns:a16="http://schemas.microsoft.com/office/drawing/2014/main" id="{E52D681B-A27A-4FEC-9C29-C48DD8721FA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4" name="Grupo 133">
                  <a:extLst>
                    <a:ext uri="{FF2B5EF4-FFF2-40B4-BE49-F238E27FC236}">
                      <a16:creationId xmlns:a16="http://schemas.microsoft.com/office/drawing/2014/main" id="{2BF3DD5B-E5EB-4B4B-B3A5-CC22C87630B0}"/>
                    </a:ext>
                  </a:extLst>
                </p:cNvPr>
                <p:cNvGrpSpPr/>
                <p:nvPr/>
              </p:nvGrpSpPr>
              <p:grpSpPr>
                <a:xfrm>
                  <a:off x="3061636" y="6057622"/>
                  <a:ext cx="650327" cy="495139"/>
                  <a:chOff x="920152" y="6068873"/>
                  <a:chExt cx="650327" cy="495139"/>
                </a:xfrm>
                <a:grpFill/>
              </p:grpSpPr>
              <p:sp>
                <p:nvSpPr>
                  <p:cNvPr id="205" name="Rectángulo 204">
                    <a:extLst>
                      <a:ext uri="{FF2B5EF4-FFF2-40B4-BE49-F238E27FC236}">
                        <a16:creationId xmlns:a16="http://schemas.microsoft.com/office/drawing/2014/main" id="{7E19B910-A053-4465-A22C-1D10A193FD8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6" name="Rectángulo 205">
                    <a:extLst>
                      <a:ext uri="{FF2B5EF4-FFF2-40B4-BE49-F238E27FC236}">
                        <a16:creationId xmlns:a16="http://schemas.microsoft.com/office/drawing/2014/main" id="{EDD80EF4-E0B9-436F-90AB-E84EC9A85B8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7" name="Rectángulo 206">
                    <a:extLst>
                      <a:ext uri="{FF2B5EF4-FFF2-40B4-BE49-F238E27FC236}">
                        <a16:creationId xmlns:a16="http://schemas.microsoft.com/office/drawing/2014/main" id="{80D9D506-5009-479B-90C9-B59ECAAED8A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8" name="Rectángulo 207">
                    <a:extLst>
                      <a:ext uri="{FF2B5EF4-FFF2-40B4-BE49-F238E27FC236}">
                        <a16:creationId xmlns:a16="http://schemas.microsoft.com/office/drawing/2014/main" id="{BF2350F9-EB5D-48F9-B3D3-C91B53F2D7E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9" name="Rectángulo 208">
                    <a:extLst>
                      <a:ext uri="{FF2B5EF4-FFF2-40B4-BE49-F238E27FC236}">
                        <a16:creationId xmlns:a16="http://schemas.microsoft.com/office/drawing/2014/main" id="{5FD7DC46-8720-45B6-8CBC-79BA602D6F4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0" name="Rectángulo 209">
                    <a:extLst>
                      <a:ext uri="{FF2B5EF4-FFF2-40B4-BE49-F238E27FC236}">
                        <a16:creationId xmlns:a16="http://schemas.microsoft.com/office/drawing/2014/main" id="{10D1A51A-A4F9-4C7F-B1BC-0BDF8CD49B3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5" name="Grupo 134">
                  <a:extLst>
                    <a:ext uri="{FF2B5EF4-FFF2-40B4-BE49-F238E27FC236}">
                      <a16:creationId xmlns:a16="http://schemas.microsoft.com/office/drawing/2014/main" id="{553F9C69-FDBE-467C-BAD2-9AA5643D3C69}"/>
                    </a:ext>
                  </a:extLst>
                </p:cNvPr>
                <p:cNvGrpSpPr/>
                <p:nvPr/>
              </p:nvGrpSpPr>
              <p:grpSpPr>
                <a:xfrm>
                  <a:off x="3715162" y="6057622"/>
                  <a:ext cx="650327" cy="495139"/>
                  <a:chOff x="920152" y="6068873"/>
                  <a:chExt cx="650327" cy="495139"/>
                </a:xfrm>
                <a:grpFill/>
              </p:grpSpPr>
              <p:sp>
                <p:nvSpPr>
                  <p:cNvPr id="199" name="Rectángulo 198">
                    <a:extLst>
                      <a:ext uri="{FF2B5EF4-FFF2-40B4-BE49-F238E27FC236}">
                        <a16:creationId xmlns:a16="http://schemas.microsoft.com/office/drawing/2014/main" id="{64A48DA9-2CE8-44F3-8F98-831E05AEC3B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0" name="Rectángulo 199">
                    <a:extLst>
                      <a:ext uri="{FF2B5EF4-FFF2-40B4-BE49-F238E27FC236}">
                        <a16:creationId xmlns:a16="http://schemas.microsoft.com/office/drawing/2014/main" id="{5C341A27-7343-4BDE-9D69-A277127AD9B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1" name="Rectángulo 200">
                    <a:extLst>
                      <a:ext uri="{FF2B5EF4-FFF2-40B4-BE49-F238E27FC236}">
                        <a16:creationId xmlns:a16="http://schemas.microsoft.com/office/drawing/2014/main" id="{ED861A8D-E530-454C-BE03-6F23CF77F61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2" name="Rectángulo 201">
                    <a:extLst>
                      <a:ext uri="{FF2B5EF4-FFF2-40B4-BE49-F238E27FC236}">
                        <a16:creationId xmlns:a16="http://schemas.microsoft.com/office/drawing/2014/main" id="{5347D9DE-AEF6-45C5-9D52-66C39AAD6DB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3" name="Rectángulo 202">
                    <a:extLst>
                      <a:ext uri="{FF2B5EF4-FFF2-40B4-BE49-F238E27FC236}">
                        <a16:creationId xmlns:a16="http://schemas.microsoft.com/office/drawing/2014/main" id="{A5AA9230-57A6-4755-969F-47144010946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4" name="Rectángulo 203">
                    <a:extLst>
                      <a:ext uri="{FF2B5EF4-FFF2-40B4-BE49-F238E27FC236}">
                        <a16:creationId xmlns:a16="http://schemas.microsoft.com/office/drawing/2014/main" id="{56E194CC-97DA-4434-B51F-1AF8D853B8B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B650D5F9-CBC7-4C94-A5BF-B438B460ADB4}"/>
                    </a:ext>
                  </a:extLst>
                </p:cNvPr>
                <p:cNvGrpSpPr/>
                <p:nvPr/>
              </p:nvGrpSpPr>
              <p:grpSpPr>
                <a:xfrm>
                  <a:off x="4368688" y="6056739"/>
                  <a:ext cx="650327" cy="495139"/>
                  <a:chOff x="920152" y="6068873"/>
                  <a:chExt cx="650327" cy="495139"/>
                </a:xfrm>
                <a:grpFill/>
              </p:grpSpPr>
              <p:sp>
                <p:nvSpPr>
                  <p:cNvPr id="193" name="Rectángulo 192">
                    <a:extLst>
                      <a:ext uri="{FF2B5EF4-FFF2-40B4-BE49-F238E27FC236}">
                        <a16:creationId xmlns:a16="http://schemas.microsoft.com/office/drawing/2014/main" id="{22ECA20F-3003-4825-B9AF-6CDC99B7014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4" name="Rectángulo 193">
                    <a:extLst>
                      <a:ext uri="{FF2B5EF4-FFF2-40B4-BE49-F238E27FC236}">
                        <a16:creationId xmlns:a16="http://schemas.microsoft.com/office/drawing/2014/main" id="{F42EC218-4905-46A0-8428-197595684A4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5" name="Rectángulo 194">
                    <a:extLst>
                      <a:ext uri="{FF2B5EF4-FFF2-40B4-BE49-F238E27FC236}">
                        <a16:creationId xmlns:a16="http://schemas.microsoft.com/office/drawing/2014/main" id="{3D5A3AC4-9FAE-4869-94F8-3EFD172D66F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6" name="Rectángulo 195">
                    <a:extLst>
                      <a:ext uri="{FF2B5EF4-FFF2-40B4-BE49-F238E27FC236}">
                        <a16:creationId xmlns:a16="http://schemas.microsoft.com/office/drawing/2014/main" id="{F5E504E3-819E-4221-B585-27D4D3A08F4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7" name="Rectángulo 196">
                    <a:extLst>
                      <a:ext uri="{FF2B5EF4-FFF2-40B4-BE49-F238E27FC236}">
                        <a16:creationId xmlns:a16="http://schemas.microsoft.com/office/drawing/2014/main" id="{D602D618-F066-4AE7-95CF-4E76563F3CF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8" name="Rectángulo 197">
                    <a:extLst>
                      <a:ext uri="{FF2B5EF4-FFF2-40B4-BE49-F238E27FC236}">
                        <a16:creationId xmlns:a16="http://schemas.microsoft.com/office/drawing/2014/main" id="{2B74E3F0-6680-4D16-9A2E-B1E70F9266C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7" name="Grupo 136">
                  <a:extLst>
                    <a:ext uri="{FF2B5EF4-FFF2-40B4-BE49-F238E27FC236}">
                      <a16:creationId xmlns:a16="http://schemas.microsoft.com/office/drawing/2014/main" id="{538240E4-96D8-4375-8AD0-6189F501E5E1}"/>
                    </a:ext>
                  </a:extLst>
                </p:cNvPr>
                <p:cNvGrpSpPr/>
                <p:nvPr/>
              </p:nvGrpSpPr>
              <p:grpSpPr>
                <a:xfrm>
                  <a:off x="5019014" y="6056739"/>
                  <a:ext cx="650327" cy="495139"/>
                  <a:chOff x="920152" y="6068873"/>
                  <a:chExt cx="650327" cy="495139"/>
                </a:xfrm>
                <a:grpFill/>
              </p:grpSpPr>
              <p:sp>
                <p:nvSpPr>
                  <p:cNvPr id="187" name="Rectángulo 186">
                    <a:extLst>
                      <a:ext uri="{FF2B5EF4-FFF2-40B4-BE49-F238E27FC236}">
                        <a16:creationId xmlns:a16="http://schemas.microsoft.com/office/drawing/2014/main" id="{D971E71B-AA61-47A9-9435-1473F2C0DDB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8" name="Rectángulo 187">
                    <a:extLst>
                      <a:ext uri="{FF2B5EF4-FFF2-40B4-BE49-F238E27FC236}">
                        <a16:creationId xmlns:a16="http://schemas.microsoft.com/office/drawing/2014/main" id="{090AC5B1-38A3-4B1D-832A-513224EEA69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9" name="Rectángulo 188">
                    <a:extLst>
                      <a:ext uri="{FF2B5EF4-FFF2-40B4-BE49-F238E27FC236}">
                        <a16:creationId xmlns:a16="http://schemas.microsoft.com/office/drawing/2014/main" id="{A56DEA58-9D79-4378-A6F3-0F69D58C934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Rectángulo 189">
                    <a:extLst>
                      <a:ext uri="{FF2B5EF4-FFF2-40B4-BE49-F238E27FC236}">
                        <a16:creationId xmlns:a16="http://schemas.microsoft.com/office/drawing/2014/main" id="{61E6F4B0-41D1-49D5-9AAC-00FB2C6E85A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1" name="Rectángulo 190">
                    <a:extLst>
                      <a:ext uri="{FF2B5EF4-FFF2-40B4-BE49-F238E27FC236}">
                        <a16:creationId xmlns:a16="http://schemas.microsoft.com/office/drawing/2014/main" id="{7B6B9201-1B25-4DF6-A2F9-5C95BD6757D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2" name="Rectángulo 191">
                    <a:extLst>
                      <a:ext uri="{FF2B5EF4-FFF2-40B4-BE49-F238E27FC236}">
                        <a16:creationId xmlns:a16="http://schemas.microsoft.com/office/drawing/2014/main" id="{9277822C-2698-4EEE-8E29-020A76A7DB5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8" name="Grupo 137">
                  <a:extLst>
                    <a:ext uri="{FF2B5EF4-FFF2-40B4-BE49-F238E27FC236}">
                      <a16:creationId xmlns:a16="http://schemas.microsoft.com/office/drawing/2014/main" id="{ECDE3F54-88A8-49B2-8132-7E4B7BA9D07D}"/>
                    </a:ext>
                  </a:extLst>
                </p:cNvPr>
                <p:cNvGrpSpPr/>
                <p:nvPr/>
              </p:nvGrpSpPr>
              <p:grpSpPr>
                <a:xfrm>
                  <a:off x="5672540" y="6055856"/>
                  <a:ext cx="650327" cy="495139"/>
                  <a:chOff x="920152" y="6068873"/>
                  <a:chExt cx="650327" cy="495139"/>
                </a:xfrm>
                <a:grpFill/>
              </p:grpSpPr>
              <p:sp>
                <p:nvSpPr>
                  <p:cNvPr id="181" name="Rectángulo 180">
                    <a:extLst>
                      <a:ext uri="{FF2B5EF4-FFF2-40B4-BE49-F238E27FC236}">
                        <a16:creationId xmlns:a16="http://schemas.microsoft.com/office/drawing/2014/main" id="{E39373CF-3819-423E-969E-E37677686AE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2" name="Rectángulo 181">
                    <a:extLst>
                      <a:ext uri="{FF2B5EF4-FFF2-40B4-BE49-F238E27FC236}">
                        <a16:creationId xmlns:a16="http://schemas.microsoft.com/office/drawing/2014/main" id="{9C1DB571-98FD-4D68-99FD-53B7F27AE93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Rectángulo 182">
                    <a:extLst>
                      <a:ext uri="{FF2B5EF4-FFF2-40B4-BE49-F238E27FC236}">
                        <a16:creationId xmlns:a16="http://schemas.microsoft.com/office/drawing/2014/main" id="{B007C18D-100A-4FE8-850A-BE75CF29221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4" name="Rectángulo 183">
                    <a:extLst>
                      <a:ext uri="{FF2B5EF4-FFF2-40B4-BE49-F238E27FC236}">
                        <a16:creationId xmlns:a16="http://schemas.microsoft.com/office/drawing/2014/main" id="{D47A2D11-CDA1-4B11-B3AC-EBE71057CDE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5" name="Rectángulo 184">
                    <a:extLst>
                      <a:ext uri="{FF2B5EF4-FFF2-40B4-BE49-F238E27FC236}">
                        <a16:creationId xmlns:a16="http://schemas.microsoft.com/office/drawing/2014/main" id="{B71F33DB-0F6B-481F-B5E2-0AB5CB2DA6D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Rectángulo 185">
                    <a:extLst>
                      <a:ext uri="{FF2B5EF4-FFF2-40B4-BE49-F238E27FC236}">
                        <a16:creationId xmlns:a16="http://schemas.microsoft.com/office/drawing/2014/main" id="{75C50606-308B-43AA-B527-56CE237CD61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9" name="Grupo 138">
                  <a:extLst>
                    <a:ext uri="{FF2B5EF4-FFF2-40B4-BE49-F238E27FC236}">
                      <a16:creationId xmlns:a16="http://schemas.microsoft.com/office/drawing/2014/main" id="{3658FF98-5363-4CCC-98CF-800EB6CF51D1}"/>
                    </a:ext>
                  </a:extLst>
                </p:cNvPr>
                <p:cNvGrpSpPr/>
                <p:nvPr/>
              </p:nvGrpSpPr>
              <p:grpSpPr>
                <a:xfrm>
                  <a:off x="6326066" y="6055856"/>
                  <a:ext cx="650327" cy="495139"/>
                  <a:chOff x="920152" y="6068873"/>
                  <a:chExt cx="650327" cy="495139"/>
                </a:xfrm>
                <a:grpFill/>
              </p:grpSpPr>
              <p:sp>
                <p:nvSpPr>
                  <p:cNvPr id="175" name="Rectángulo 174">
                    <a:extLst>
                      <a:ext uri="{FF2B5EF4-FFF2-40B4-BE49-F238E27FC236}">
                        <a16:creationId xmlns:a16="http://schemas.microsoft.com/office/drawing/2014/main" id="{7157D3C3-0109-4494-8ED1-29D13648F55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6" name="Rectángulo 175">
                    <a:extLst>
                      <a:ext uri="{FF2B5EF4-FFF2-40B4-BE49-F238E27FC236}">
                        <a16:creationId xmlns:a16="http://schemas.microsoft.com/office/drawing/2014/main" id="{BE1B81FE-F286-41F8-A516-3A87ED6BBCD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Rectángulo 176">
                    <a:extLst>
                      <a:ext uri="{FF2B5EF4-FFF2-40B4-BE49-F238E27FC236}">
                        <a16:creationId xmlns:a16="http://schemas.microsoft.com/office/drawing/2014/main" id="{EEC12976-567B-4609-A417-AC434BFC74D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8" name="Rectángulo 177">
                    <a:extLst>
                      <a:ext uri="{FF2B5EF4-FFF2-40B4-BE49-F238E27FC236}">
                        <a16:creationId xmlns:a16="http://schemas.microsoft.com/office/drawing/2014/main" id="{FCEAFB18-CBD7-4764-BFA5-77BD0401F74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9" name="Rectángulo 178">
                    <a:extLst>
                      <a:ext uri="{FF2B5EF4-FFF2-40B4-BE49-F238E27FC236}">
                        <a16:creationId xmlns:a16="http://schemas.microsoft.com/office/drawing/2014/main" id="{EDAF814F-ACB4-4984-B8D5-BA2F87B6FD5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Rectángulo 179">
                    <a:extLst>
                      <a:ext uri="{FF2B5EF4-FFF2-40B4-BE49-F238E27FC236}">
                        <a16:creationId xmlns:a16="http://schemas.microsoft.com/office/drawing/2014/main" id="{FC14F35B-B397-4EED-AF2C-4131267BFBC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0" name="Grupo 139">
                  <a:extLst>
                    <a:ext uri="{FF2B5EF4-FFF2-40B4-BE49-F238E27FC236}">
                      <a16:creationId xmlns:a16="http://schemas.microsoft.com/office/drawing/2014/main" id="{CFBCDEF2-9248-404D-872D-25A955E7459C}"/>
                    </a:ext>
                  </a:extLst>
                </p:cNvPr>
                <p:cNvGrpSpPr/>
                <p:nvPr/>
              </p:nvGrpSpPr>
              <p:grpSpPr>
                <a:xfrm>
                  <a:off x="6979592" y="6054973"/>
                  <a:ext cx="650327" cy="495139"/>
                  <a:chOff x="920152" y="6068873"/>
                  <a:chExt cx="650327" cy="495139"/>
                </a:xfrm>
                <a:grpFill/>
              </p:grpSpPr>
              <p:sp>
                <p:nvSpPr>
                  <p:cNvPr id="169" name="Rectángulo 168">
                    <a:extLst>
                      <a:ext uri="{FF2B5EF4-FFF2-40B4-BE49-F238E27FC236}">
                        <a16:creationId xmlns:a16="http://schemas.microsoft.com/office/drawing/2014/main" id="{4EDA206F-A794-4C6D-B58C-0A4780623E9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0" name="Rectángulo 169">
                    <a:extLst>
                      <a:ext uri="{FF2B5EF4-FFF2-40B4-BE49-F238E27FC236}">
                        <a16:creationId xmlns:a16="http://schemas.microsoft.com/office/drawing/2014/main" id="{75EB1DB2-C1E9-480B-9146-070382640DA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1" name="Rectángulo 170">
                    <a:extLst>
                      <a:ext uri="{FF2B5EF4-FFF2-40B4-BE49-F238E27FC236}">
                        <a16:creationId xmlns:a16="http://schemas.microsoft.com/office/drawing/2014/main" id="{D9A69A9B-65F5-479F-9ABB-DC2BA54BF2B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2" name="Rectángulo 171">
                    <a:extLst>
                      <a:ext uri="{FF2B5EF4-FFF2-40B4-BE49-F238E27FC236}">
                        <a16:creationId xmlns:a16="http://schemas.microsoft.com/office/drawing/2014/main" id="{741C2D58-77E1-4BD8-81A3-2C484C40C88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3" name="Rectángulo 172">
                    <a:extLst>
                      <a:ext uri="{FF2B5EF4-FFF2-40B4-BE49-F238E27FC236}">
                        <a16:creationId xmlns:a16="http://schemas.microsoft.com/office/drawing/2014/main" id="{59955043-3D30-46E7-A3B9-10791A32AAC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Rectángulo 173">
                    <a:extLst>
                      <a:ext uri="{FF2B5EF4-FFF2-40B4-BE49-F238E27FC236}">
                        <a16:creationId xmlns:a16="http://schemas.microsoft.com/office/drawing/2014/main" id="{0904744A-BEDC-4DA2-BD49-59D29029499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F1A46F13-31C4-4B89-873A-C99850525213}"/>
                    </a:ext>
                  </a:extLst>
                </p:cNvPr>
                <p:cNvGrpSpPr/>
                <p:nvPr/>
              </p:nvGrpSpPr>
              <p:grpSpPr>
                <a:xfrm>
                  <a:off x="7631518" y="6054973"/>
                  <a:ext cx="650327" cy="495139"/>
                  <a:chOff x="920152" y="6068873"/>
                  <a:chExt cx="650327" cy="495139"/>
                </a:xfrm>
                <a:grpFill/>
              </p:grpSpPr>
              <p:sp>
                <p:nvSpPr>
                  <p:cNvPr id="163" name="Rectángulo 162">
                    <a:extLst>
                      <a:ext uri="{FF2B5EF4-FFF2-40B4-BE49-F238E27FC236}">
                        <a16:creationId xmlns:a16="http://schemas.microsoft.com/office/drawing/2014/main" id="{EBA17240-D5E5-4FF2-A288-144DC0B3467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4" name="Rectángulo 163">
                    <a:extLst>
                      <a:ext uri="{FF2B5EF4-FFF2-40B4-BE49-F238E27FC236}">
                        <a16:creationId xmlns:a16="http://schemas.microsoft.com/office/drawing/2014/main" id="{F338C054-F0F4-46A8-955F-C3F9D8DD639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Rectángulo 164">
                    <a:extLst>
                      <a:ext uri="{FF2B5EF4-FFF2-40B4-BE49-F238E27FC236}">
                        <a16:creationId xmlns:a16="http://schemas.microsoft.com/office/drawing/2014/main" id="{B1479130-C287-4F47-ABC1-20ECD0EF15D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Rectángulo 165">
                    <a:extLst>
                      <a:ext uri="{FF2B5EF4-FFF2-40B4-BE49-F238E27FC236}">
                        <a16:creationId xmlns:a16="http://schemas.microsoft.com/office/drawing/2014/main" id="{51E54612-DD83-44DD-AE15-389F4B195FA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7" name="Rectángulo 166">
                    <a:extLst>
                      <a:ext uri="{FF2B5EF4-FFF2-40B4-BE49-F238E27FC236}">
                        <a16:creationId xmlns:a16="http://schemas.microsoft.com/office/drawing/2014/main" id="{38A5CC4E-0BFE-4693-BC63-AF2F221C090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8" name="Rectángulo 167">
                    <a:extLst>
                      <a:ext uri="{FF2B5EF4-FFF2-40B4-BE49-F238E27FC236}">
                        <a16:creationId xmlns:a16="http://schemas.microsoft.com/office/drawing/2014/main" id="{E47D8E8F-E869-4735-9CC6-1449D499A78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2" name="Grupo 141">
                  <a:extLst>
                    <a:ext uri="{FF2B5EF4-FFF2-40B4-BE49-F238E27FC236}">
                      <a16:creationId xmlns:a16="http://schemas.microsoft.com/office/drawing/2014/main" id="{ACDCED86-1B70-4886-80BB-34B46F3833EC}"/>
                    </a:ext>
                  </a:extLst>
                </p:cNvPr>
                <p:cNvGrpSpPr/>
                <p:nvPr/>
              </p:nvGrpSpPr>
              <p:grpSpPr>
                <a:xfrm>
                  <a:off x="8285044" y="6054090"/>
                  <a:ext cx="650327" cy="495139"/>
                  <a:chOff x="920152" y="6068873"/>
                  <a:chExt cx="650327" cy="495139"/>
                </a:xfrm>
                <a:grpFill/>
              </p:grpSpPr>
              <p:sp>
                <p:nvSpPr>
                  <p:cNvPr id="157" name="Rectángulo 156">
                    <a:extLst>
                      <a:ext uri="{FF2B5EF4-FFF2-40B4-BE49-F238E27FC236}">
                        <a16:creationId xmlns:a16="http://schemas.microsoft.com/office/drawing/2014/main" id="{13CD5102-9AA3-4F4E-B979-5A3EA6DEFB9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8" name="Rectángulo 157">
                    <a:extLst>
                      <a:ext uri="{FF2B5EF4-FFF2-40B4-BE49-F238E27FC236}">
                        <a16:creationId xmlns:a16="http://schemas.microsoft.com/office/drawing/2014/main" id="{E6BA1ED9-D2ED-4E38-8236-BED5202E8B6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9" name="Rectángulo 158">
                    <a:extLst>
                      <a:ext uri="{FF2B5EF4-FFF2-40B4-BE49-F238E27FC236}">
                        <a16:creationId xmlns:a16="http://schemas.microsoft.com/office/drawing/2014/main" id="{22B1EA0C-28EC-46B4-B971-37F6ECB9B6F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0" name="Rectángulo 159">
                    <a:extLst>
                      <a:ext uri="{FF2B5EF4-FFF2-40B4-BE49-F238E27FC236}">
                        <a16:creationId xmlns:a16="http://schemas.microsoft.com/office/drawing/2014/main" id="{FC5ADB39-8FE9-48D5-A4B1-988288C7D61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Rectángulo 160">
                    <a:extLst>
                      <a:ext uri="{FF2B5EF4-FFF2-40B4-BE49-F238E27FC236}">
                        <a16:creationId xmlns:a16="http://schemas.microsoft.com/office/drawing/2014/main" id="{FCB74CAF-5981-42E3-8D7E-DD64B5C7F3C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2" name="Rectángulo 161">
                    <a:extLst>
                      <a:ext uri="{FF2B5EF4-FFF2-40B4-BE49-F238E27FC236}">
                        <a16:creationId xmlns:a16="http://schemas.microsoft.com/office/drawing/2014/main" id="{81438BD6-80FF-46DF-BF0A-6FCA463F7ED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3" name="Grupo 142">
                  <a:extLst>
                    <a:ext uri="{FF2B5EF4-FFF2-40B4-BE49-F238E27FC236}">
                      <a16:creationId xmlns:a16="http://schemas.microsoft.com/office/drawing/2014/main" id="{7B6EC465-B551-4BFE-B30E-CA91DE0D24DD}"/>
                    </a:ext>
                  </a:extLst>
                </p:cNvPr>
                <p:cNvGrpSpPr/>
                <p:nvPr/>
              </p:nvGrpSpPr>
              <p:grpSpPr>
                <a:xfrm>
                  <a:off x="8938570" y="6054090"/>
                  <a:ext cx="650327" cy="495139"/>
                  <a:chOff x="920152" y="6068873"/>
                  <a:chExt cx="650327" cy="495139"/>
                </a:xfrm>
                <a:grpFill/>
              </p:grpSpPr>
              <p:sp>
                <p:nvSpPr>
                  <p:cNvPr id="151" name="Rectángulo 150">
                    <a:extLst>
                      <a:ext uri="{FF2B5EF4-FFF2-40B4-BE49-F238E27FC236}">
                        <a16:creationId xmlns:a16="http://schemas.microsoft.com/office/drawing/2014/main" id="{860548FB-7E05-450D-AE16-1535F78BBC1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2" name="Rectángulo 151">
                    <a:extLst>
                      <a:ext uri="{FF2B5EF4-FFF2-40B4-BE49-F238E27FC236}">
                        <a16:creationId xmlns:a16="http://schemas.microsoft.com/office/drawing/2014/main" id="{37615543-6651-4F7D-A8F6-70E504BB233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Rectángulo 152">
                    <a:extLst>
                      <a:ext uri="{FF2B5EF4-FFF2-40B4-BE49-F238E27FC236}">
                        <a16:creationId xmlns:a16="http://schemas.microsoft.com/office/drawing/2014/main" id="{3BA37313-D236-430B-9452-DC6F31C14D7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4" name="Rectángulo 153">
                    <a:extLst>
                      <a:ext uri="{FF2B5EF4-FFF2-40B4-BE49-F238E27FC236}">
                        <a16:creationId xmlns:a16="http://schemas.microsoft.com/office/drawing/2014/main" id="{3A8A44CF-1C0B-4E0D-978D-BC9E9462F82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5" name="Rectángulo 154">
                    <a:extLst>
                      <a:ext uri="{FF2B5EF4-FFF2-40B4-BE49-F238E27FC236}">
                        <a16:creationId xmlns:a16="http://schemas.microsoft.com/office/drawing/2014/main" id="{CE0BBA1B-34E8-4D0A-B49C-260AF743C01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6" name="Rectángulo 155">
                    <a:extLst>
                      <a:ext uri="{FF2B5EF4-FFF2-40B4-BE49-F238E27FC236}">
                        <a16:creationId xmlns:a16="http://schemas.microsoft.com/office/drawing/2014/main" id="{C8A6A22D-C03D-4D6D-A6E6-9305AFB75A0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4" name="Grupo 143">
                  <a:extLst>
                    <a:ext uri="{FF2B5EF4-FFF2-40B4-BE49-F238E27FC236}">
                      <a16:creationId xmlns:a16="http://schemas.microsoft.com/office/drawing/2014/main" id="{D3542524-7840-4DEA-9524-16A35A19A364}"/>
                    </a:ext>
                  </a:extLst>
                </p:cNvPr>
                <p:cNvGrpSpPr/>
                <p:nvPr/>
              </p:nvGrpSpPr>
              <p:grpSpPr>
                <a:xfrm>
                  <a:off x="9592096" y="6053207"/>
                  <a:ext cx="650327" cy="495139"/>
                  <a:chOff x="920152" y="6068873"/>
                  <a:chExt cx="650327" cy="495139"/>
                </a:xfrm>
                <a:grpFill/>
              </p:grpSpPr>
              <p:sp>
                <p:nvSpPr>
                  <p:cNvPr id="145" name="Rectángulo 144">
                    <a:extLst>
                      <a:ext uri="{FF2B5EF4-FFF2-40B4-BE49-F238E27FC236}">
                        <a16:creationId xmlns:a16="http://schemas.microsoft.com/office/drawing/2014/main" id="{62B32615-595A-41E3-8A8A-3E741C6DB48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6" name="Rectángulo 145">
                    <a:extLst>
                      <a:ext uri="{FF2B5EF4-FFF2-40B4-BE49-F238E27FC236}">
                        <a16:creationId xmlns:a16="http://schemas.microsoft.com/office/drawing/2014/main" id="{BB8C0490-A6BB-49DF-B507-75270E9EC04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7" name="Rectángulo 146">
                    <a:extLst>
                      <a:ext uri="{FF2B5EF4-FFF2-40B4-BE49-F238E27FC236}">
                        <a16:creationId xmlns:a16="http://schemas.microsoft.com/office/drawing/2014/main" id="{B3CB145A-A645-4A26-81C8-F2FDF1DC4EF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Rectángulo 147">
                    <a:extLst>
                      <a:ext uri="{FF2B5EF4-FFF2-40B4-BE49-F238E27FC236}">
                        <a16:creationId xmlns:a16="http://schemas.microsoft.com/office/drawing/2014/main" id="{BCCA7686-E35D-4FA7-8780-70A9E65EB40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Rectángulo 148">
                    <a:extLst>
                      <a:ext uri="{FF2B5EF4-FFF2-40B4-BE49-F238E27FC236}">
                        <a16:creationId xmlns:a16="http://schemas.microsoft.com/office/drawing/2014/main" id="{71EAA844-C33D-49B2-93E7-6E3B1B540FF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Rectángulo 149">
                    <a:extLst>
                      <a:ext uri="{FF2B5EF4-FFF2-40B4-BE49-F238E27FC236}">
                        <a16:creationId xmlns:a16="http://schemas.microsoft.com/office/drawing/2014/main" id="{287BF4E1-3DC6-4952-9E16-5EE659C32CF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27" name="Rectángulo 126">
                <a:extLst>
                  <a:ext uri="{FF2B5EF4-FFF2-40B4-BE49-F238E27FC236}">
                    <a16:creationId xmlns:a16="http://schemas.microsoft.com/office/drawing/2014/main" id="{FAF9758C-EF26-4AB4-8966-E36F26D43F6A}"/>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8" name="Conector recto 127">
                <a:extLst>
                  <a:ext uri="{FF2B5EF4-FFF2-40B4-BE49-F238E27FC236}">
                    <a16:creationId xmlns:a16="http://schemas.microsoft.com/office/drawing/2014/main" id="{957ED04D-FE99-4607-AE8D-8335D9C21517}"/>
                  </a:ext>
                </a:extLst>
              </p:cNvPr>
              <p:cNvCxnSpPr>
                <a:stCxn id="235"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95087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Rectángulo 122">
            <a:extLst>
              <a:ext uri="{FF2B5EF4-FFF2-40B4-BE49-F238E27FC236}">
                <a16:creationId xmlns:a16="http://schemas.microsoft.com/office/drawing/2014/main" id="{10FC166D-2EE2-452F-BC74-1806EBE7DA90}"/>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Box 2"/>
          <p:cNvSpPr txBox="1">
            <a:spLocks noChangeArrowheads="1"/>
          </p:cNvSpPr>
          <p:nvPr/>
        </p:nvSpPr>
        <p:spPr bwMode="auto">
          <a:xfrm>
            <a:off x="395536" y="337880"/>
            <a:ext cx="806266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000" b="1" dirty="0">
              <a:latin typeface="Gill Sans" pitchFamily="34" charset="0"/>
            </a:endParaRPr>
          </a:p>
          <a:p>
            <a:r>
              <a:rPr lang="es-MX" sz="2000" b="1" dirty="0">
                <a:latin typeface="Gill Sans" pitchFamily="34" charset="0"/>
              </a:rPr>
              <a:t>Rango de Carga</a:t>
            </a:r>
          </a:p>
          <a:p>
            <a:r>
              <a:rPr lang="es-MX" sz="2000" dirty="0">
                <a:latin typeface="Gill Sans" pitchFamily="34" charset="0"/>
              </a:rPr>
              <a:t>el rango de carga (Load </a:t>
            </a:r>
            <a:r>
              <a:rPr lang="es-MX" sz="2000" dirty="0" err="1">
                <a:latin typeface="Gill Sans" pitchFamily="34" charset="0"/>
              </a:rPr>
              <a:t>Range</a:t>
            </a:r>
            <a:r>
              <a:rPr lang="es-MX" sz="2000" dirty="0">
                <a:latin typeface="Gill Sans" pitchFamily="34" charset="0"/>
              </a:rPr>
              <a:t>) con una letra (a, b, c, etc.), Standard load o extra load se usa para identificar un tamaño de llanta dado con sus límites de carga y presión cuando se aplica a un tipo específico de servicio.</a:t>
            </a:r>
          </a:p>
        </p:txBody>
      </p:sp>
      <p:graphicFrame>
        <p:nvGraphicFramePr>
          <p:cNvPr id="3" name="Object 3"/>
          <p:cNvGraphicFramePr>
            <a:graphicFrameLocks noChangeAspect="1"/>
          </p:cNvGraphicFramePr>
          <p:nvPr>
            <p:extLst>
              <p:ext uri="{D42A27DB-BD31-4B8C-83A1-F6EECF244321}">
                <p14:modId xmlns:p14="http://schemas.microsoft.com/office/powerpoint/2010/main" val="98879622"/>
              </p:ext>
            </p:extLst>
          </p:nvPr>
        </p:nvGraphicFramePr>
        <p:xfrm>
          <a:off x="1118849" y="2104296"/>
          <a:ext cx="6743965" cy="4053490"/>
        </p:xfrm>
        <a:graphic>
          <a:graphicData uri="http://schemas.openxmlformats.org/presentationml/2006/ole">
            <mc:AlternateContent xmlns:mc="http://schemas.openxmlformats.org/markup-compatibility/2006">
              <mc:Choice xmlns:v="urn:schemas-microsoft-com:vml" Requires="v">
                <p:oleObj spid="_x0000_s6148" name="Documento" r:id="rId3" imgW="4337998" imgH="2613802" progId="Word.Document.8">
                  <p:embed/>
                </p:oleObj>
              </mc:Choice>
              <mc:Fallback>
                <p:oleObj name="Documento" r:id="rId3" imgW="4337998" imgH="2613802" progId="Word.Document.8">
                  <p:embed/>
                  <p:pic>
                    <p:nvPicPr>
                      <p:cNvPr id="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849" y="2104296"/>
                        <a:ext cx="6743965" cy="4053490"/>
                      </a:xfrm>
                      <a:prstGeom prst="rect">
                        <a:avLst/>
                      </a:prstGeom>
                      <a:noFill/>
                      <a:ln>
                        <a:noFill/>
                      </a:ln>
                      <a:effectLst/>
                      <a:extLst/>
                    </p:spPr>
                  </p:pic>
                </p:oleObj>
              </mc:Fallback>
            </mc:AlternateContent>
          </a:graphicData>
        </a:graphic>
      </p:graphicFrame>
      <p:sp>
        <p:nvSpPr>
          <p:cNvPr id="4"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Nomenclatura</a:t>
            </a:r>
          </a:p>
        </p:txBody>
      </p:sp>
      <p:grpSp>
        <p:nvGrpSpPr>
          <p:cNvPr id="5" name="Grupo 4">
            <a:extLst>
              <a:ext uri="{FF2B5EF4-FFF2-40B4-BE49-F238E27FC236}">
                <a16:creationId xmlns:a16="http://schemas.microsoft.com/office/drawing/2014/main" id="{02AA358A-D395-48D3-9B69-F78ABF67B467}"/>
              </a:ext>
            </a:extLst>
          </p:cNvPr>
          <p:cNvGrpSpPr/>
          <p:nvPr/>
        </p:nvGrpSpPr>
        <p:grpSpPr>
          <a:xfrm>
            <a:off x="-1" y="6076655"/>
            <a:ext cx="9144001" cy="808729"/>
            <a:chOff x="-1" y="6021288"/>
            <a:chExt cx="9144001" cy="808729"/>
          </a:xfrm>
        </p:grpSpPr>
        <p:sp>
          <p:nvSpPr>
            <p:cNvPr id="6" name="Rectángulo 5">
              <a:extLst>
                <a:ext uri="{FF2B5EF4-FFF2-40B4-BE49-F238E27FC236}">
                  <a16:creationId xmlns:a16="http://schemas.microsoft.com/office/drawing/2014/main" id="{26D55632-D5AE-41E5-9D8E-68110F3CB160}"/>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515E3737-5E99-4827-8EEC-17EDC9823E84}"/>
                </a:ext>
              </a:extLst>
            </p:cNvPr>
            <p:cNvGrpSpPr/>
            <p:nvPr/>
          </p:nvGrpSpPr>
          <p:grpSpPr>
            <a:xfrm>
              <a:off x="-1" y="6021288"/>
              <a:ext cx="9144001" cy="808729"/>
              <a:chOff x="-1" y="6049271"/>
              <a:chExt cx="9144001" cy="808729"/>
            </a:xfrm>
          </p:grpSpPr>
          <p:grpSp>
            <p:nvGrpSpPr>
              <p:cNvPr id="8" name="Grupo 7">
                <a:extLst>
                  <a:ext uri="{FF2B5EF4-FFF2-40B4-BE49-F238E27FC236}">
                    <a16:creationId xmlns:a16="http://schemas.microsoft.com/office/drawing/2014/main" id="{9C0B2A46-9839-4E8B-8F88-8DF6CE2E0ADF}"/>
                  </a:ext>
                </a:extLst>
              </p:cNvPr>
              <p:cNvGrpSpPr/>
              <p:nvPr/>
            </p:nvGrpSpPr>
            <p:grpSpPr>
              <a:xfrm>
                <a:off x="-1" y="6053207"/>
                <a:ext cx="9144001" cy="439573"/>
                <a:chOff x="-204394" y="6053207"/>
                <a:chExt cx="10446817" cy="502203"/>
              </a:xfrm>
              <a:solidFill>
                <a:schemeClr val="tx1"/>
              </a:solidFill>
            </p:grpSpPr>
            <p:grpSp>
              <p:nvGrpSpPr>
                <p:cNvPr id="11" name="Grupo 10">
                  <a:extLst>
                    <a:ext uri="{FF2B5EF4-FFF2-40B4-BE49-F238E27FC236}">
                      <a16:creationId xmlns:a16="http://schemas.microsoft.com/office/drawing/2014/main" id="{31AE03EC-B251-4E03-A776-CA631048B8B6}"/>
                    </a:ext>
                  </a:extLst>
                </p:cNvPr>
                <p:cNvGrpSpPr/>
                <p:nvPr/>
              </p:nvGrpSpPr>
              <p:grpSpPr>
                <a:xfrm>
                  <a:off x="-204394" y="6060271"/>
                  <a:ext cx="650327" cy="495139"/>
                  <a:chOff x="920152" y="6068873"/>
                  <a:chExt cx="650327" cy="495139"/>
                </a:xfrm>
                <a:grpFill/>
              </p:grpSpPr>
              <p:sp>
                <p:nvSpPr>
                  <p:cNvPr id="117" name="Rectángulo 116">
                    <a:extLst>
                      <a:ext uri="{FF2B5EF4-FFF2-40B4-BE49-F238E27FC236}">
                        <a16:creationId xmlns:a16="http://schemas.microsoft.com/office/drawing/2014/main" id="{CCE3E9B9-F036-4511-A158-72AD1A96C22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69BBEE76-62A7-4536-B9FC-A9A68981470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CF203029-A7EC-44A2-BFFE-C1F07D75FE4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C36CAF40-8F12-44D1-9A2B-4DED204FDF0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BD0B11B4-E991-4119-ACB4-CF3A1E9B0B4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6683B9D6-A241-4771-B6FE-4631715D314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82EB6E91-D23D-4EB7-8E9D-944A97F2BED4}"/>
                    </a:ext>
                  </a:extLst>
                </p:cNvPr>
                <p:cNvGrpSpPr/>
                <p:nvPr/>
              </p:nvGrpSpPr>
              <p:grpSpPr>
                <a:xfrm>
                  <a:off x="449132" y="6059388"/>
                  <a:ext cx="650327" cy="495139"/>
                  <a:chOff x="920152" y="6068873"/>
                  <a:chExt cx="650327" cy="495139"/>
                </a:xfrm>
                <a:grpFill/>
              </p:grpSpPr>
              <p:sp>
                <p:nvSpPr>
                  <p:cNvPr id="111" name="Rectángulo 110">
                    <a:extLst>
                      <a:ext uri="{FF2B5EF4-FFF2-40B4-BE49-F238E27FC236}">
                        <a16:creationId xmlns:a16="http://schemas.microsoft.com/office/drawing/2014/main" id="{1F1DCC74-E1DC-4BD4-AA86-05178BB0D4F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DC3852FF-1C1F-41D7-AB82-4BA20CF56BD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2C64B755-4916-43D4-9905-8D9E1EDB59E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A087CD69-3206-432F-B703-1B458F1C1B2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51964C3A-6068-482C-8CB2-B5D6FAA53D5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F8206869-85C8-4A53-8F5E-1615CC9BCC0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AF0D7872-484F-4A62-A2F0-41C0004EC5C5}"/>
                    </a:ext>
                  </a:extLst>
                </p:cNvPr>
                <p:cNvGrpSpPr/>
                <p:nvPr/>
              </p:nvGrpSpPr>
              <p:grpSpPr>
                <a:xfrm>
                  <a:off x="1102658" y="6059388"/>
                  <a:ext cx="650327" cy="495139"/>
                  <a:chOff x="920152" y="6068873"/>
                  <a:chExt cx="650327" cy="495139"/>
                </a:xfrm>
                <a:grpFill/>
              </p:grpSpPr>
              <p:sp>
                <p:nvSpPr>
                  <p:cNvPr id="105" name="Rectángulo 104">
                    <a:extLst>
                      <a:ext uri="{FF2B5EF4-FFF2-40B4-BE49-F238E27FC236}">
                        <a16:creationId xmlns:a16="http://schemas.microsoft.com/office/drawing/2014/main" id="{3299D1BE-C161-4D67-9C97-030A65F9B99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0371C0EA-79B8-4447-8A94-741E1B8685F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16689524-B579-468C-A5C5-880B055EEEC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215F2004-A462-44C0-BE2E-622D1FC5E22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F16DAE2D-79D3-413B-8ACE-48C2314C290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98DA1E52-A0AB-44BB-AB3B-C570659F0FE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06AE57C5-65C9-4D55-98B3-F02A4B206CE9}"/>
                    </a:ext>
                  </a:extLst>
                </p:cNvPr>
                <p:cNvGrpSpPr/>
                <p:nvPr/>
              </p:nvGrpSpPr>
              <p:grpSpPr>
                <a:xfrm>
                  <a:off x="1756184" y="6058505"/>
                  <a:ext cx="650327" cy="495139"/>
                  <a:chOff x="920152" y="6068873"/>
                  <a:chExt cx="650327" cy="495139"/>
                </a:xfrm>
                <a:grpFill/>
              </p:grpSpPr>
              <p:sp>
                <p:nvSpPr>
                  <p:cNvPr id="99" name="Rectángulo 98">
                    <a:extLst>
                      <a:ext uri="{FF2B5EF4-FFF2-40B4-BE49-F238E27FC236}">
                        <a16:creationId xmlns:a16="http://schemas.microsoft.com/office/drawing/2014/main" id="{A3C8F250-E2FF-49CB-B6DA-C3BEE819D7C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BB2F470A-4709-41EA-A8B8-87F68161E5C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5816C211-4358-4EF4-BFD7-E417A3274D9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36ECE8DF-41DD-4BB8-9F4C-040F4F1D323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D051E1E0-5F91-4375-A173-DC69ABADC30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7754975D-38D6-4213-9751-B8BD61751B5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1B807184-107B-4D9F-A135-98003ADE82BC}"/>
                    </a:ext>
                  </a:extLst>
                </p:cNvPr>
                <p:cNvGrpSpPr/>
                <p:nvPr/>
              </p:nvGrpSpPr>
              <p:grpSpPr>
                <a:xfrm>
                  <a:off x="2408110" y="6058505"/>
                  <a:ext cx="650327" cy="495139"/>
                  <a:chOff x="920152" y="6068873"/>
                  <a:chExt cx="650327" cy="495139"/>
                </a:xfrm>
                <a:grpFill/>
              </p:grpSpPr>
              <p:sp>
                <p:nvSpPr>
                  <p:cNvPr id="93" name="Rectángulo 92">
                    <a:extLst>
                      <a:ext uri="{FF2B5EF4-FFF2-40B4-BE49-F238E27FC236}">
                        <a16:creationId xmlns:a16="http://schemas.microsoft.com/office/drawing/2014/main" id="{98F08883-A873-4784-A6D8-441AC9CFA62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756D0AE6-A3A8-4D30-980E-6AD1E3ED0E4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49CDBA43-E0F3-4E61-A4AF-54C01B4134C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087A60BF-3AE7-4699-A698-DF8EAD10FC5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F892589D-86BF-4FCB-8547-8AF0CADAD3F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4330E003-E2ED-485E-B815-BAACA05C18C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A08A275D-81B4-4A0D-9CC3-27FB154BD7BD}"/>
                    </a:ext>
                  </a:extLst>
                </p:cNvPr>
                <p:cNvGrpSpPr/>
                <p:nvPr/>
              </p:nvGrpSpPr>
              <p:grpSpPr>
                <a:xfrm>
                  <a:off x="3061636" y="6057622"/>
                  <a:ext cx="650327" cy="495139"/>
                  <a:chOff x="920152" y="6068873"/>
                  <a:chExt cx="650327" cy="495139"/>
                </a:xfrm>
                <a:grpFill/>
              </p:grpSpPr>
              <p:sp>
                <p:nvSpPr>
                  <p:cNvPr id="87" name="Rectángulo 86">
                    <a:extLst>
                      <a:ext uri="{FF2B5EF4-FFF2-40B4-BE49-F238E27FC236}">
                        <a16:creationId xmlns:a16="http://schemas.microsoft.com/office/drawing/2014/main" id="{06B9E917-14FD-4D1B-B8C9-94253507B3A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F1D84921-5FB2-4311-B794-2DC0AF485DA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C812466E-0BD8-46F1-9788-03E975C57DB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8B092E01-A19E-4FDC-A8D1-0321C3BC07D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F1F4DAE4-FA1B-4444-8977-A0A2125A55D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4B33F68C-61FC-42CD-9326-9F5B2060965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2D0E6310-DF9B-45BA-8A95-8A263634D77D}"/>
                    </a:ext>
                  </a:extLst>
                </p:cNvPr>
                <p:cNvGrpSpPr/>
                <p:nvPr/>
              </p:nvGrpSpPr>
              <p:grpSpPr>
                <a:xfrm>
                  <a:off x="3715162" y="6057622"/>
                  <a:ext cx="650327" cy="495139"/>
                  <a:chOff x="920152" y="6068873"/>
                  <a:chExt cx="650327" cy="495139"/>
                </a:xfrm>
                <a:grpFill/>
              </p:grpSpPr>
              <p:sp>
                <p:nvSpPr>
                  <p:cNvPr id="81" name="Rectángulo 80">
                    <a:extLst>
                      <a:ext uri="{FF2B5EF4-FFF2-40B4-BE49-F238E27FC236}">
                        <a16:creationId xmlns:a16="http://schemas.microsoft.com/office/drawing/2014/main" id="{EFF8A27B-1F53-403F-832D-9714FD7B514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886DE16-160F-440B-8120-28335C3B035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4A05890C-7184-447D-91DF-34A92AF5969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A6914A10-C5D0-463A-8253-0B8E63E70BE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67C944E4-F72B-471D-B93B-673468F9C1C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8A991BE1-B250-4E2A-A5FB-D287CBE9DEB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DE6BC9FD-18FE-4B82-9759-6B0533B36CA2}"/>
                    </a:ext>
                  </a:extLst>
                </p:cNvPr>
                <p:cNvGrpSpPr/>
                <p:nvPr/>
              </p:nvGrpSpPr>
              <p:grpSpPr>
                <a:xfrm>
                  <a:off x="4368688" y="6056739"/>
                  <a:ext cx="650327" cy="495139"/>
                  <a:chOff x="920152" y="6068873"/>
                  <a:chExt cx="650327" cy="495139"/>
                </a:xfrm>
                <a:grpFill/>
              </p:grpSpPr>
              <p:sp>
                <p:nvSpPr>
                  <p:cNvPr id="75" name="Rectángulo 74">
                    <a:extLst>
                      <a:ext uri="{FF2B5EF4-FFF2-40B4-BE49-F238E27FC236}">
                        <a16:creationId xmlns:a16="http://schemas.microsoft.com/office/drawing/2014/main" id="{C12BAD63-DE1B-45FD-B873-327DE64F07A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D916338D-3D35-4734-8331-D0ABB7FB9B2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ABE11AD7-36A6-4C70-BE85-63247771F8F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EF611ECE-1454-4947-865E-1081739E538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A49663A0-3BF8-45DE-82C9-0073BFB7599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B4932860-D7A7-4960-98CA-27E25D597ED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D3A29C6B-1070-4EAA-A7BE-36EEED999B3A}"/>
                    </a:ext>
                  </a:extLst>
                </p:cNvPr>
                <p:cNvGrpSpPr/>
                <p:nvPr/>
              </p:nvGrpSpPr>
              <p:grpSpPr>
                <a:xfrm>
                  <a:off x="5019014" y="6056739"/>
                  <a:ext cx="650327" cy="495139"/>
                  <a:chOff x="920152" y="6068873"/>
                  <a:chExt cx="650327" cy="495139"/>
                </a:xfrm>
                <a:grpFill/>
              </p:grpSpPr>
              <p:sp>
                <p:nvSpPr>
                  <p:cNvPr id="69" name="Rectángulo 68">
                    <a:extLst>
                      <a:ext uri="{FF2B5EF4-FFF2-40B4-BE49-F238E27FC236}">
                        <a16:creationId xmlns:a16="http://schemas.microsoft.com/office/drawing/2014/main" id="{D9C94172-F26E-4997-950A-2B8A1F393DA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9BDFD651-115F-4D4D-B078-F10D2DB6F67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5BA3B813-A38E-402F-BC51-6513C6E6B53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51DBF698-39A0-4668-97A6-40E8DD4706C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6CABC371-91DC-48BF-804F-8A093259F7A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7AB513F1-75F0-4DEE-9462-3B618BD02B7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E075BB38-D6C6-4B33-80EF-0ECE2CA9B41C}"/>
                    </a:ext>
                  </a:extLst>
                </p:cNvPr>
                <p:cNvGrpSpPr/>
                <p:nvPr/>
              </p:nvGrpSpPr>
              <p:grpSpPr>
                <a:xfrm>
                  <a:off x="5672540" y="6055856"/>
                  <a:ext cx="650327" cy="495139"/>
                  <a:chOff x="920152" y="6068873"/>
                  <a:chExt cx="650327" cy="495139"/>
                </a:xfrm>
                <a:grpFill/>
              </p:grpSpPr>
              <p:sp>
                <p:nvSpPr>
                  <p:cNvPr id="63" name="Rectángulo 62">
                    <a:extLst>
                      <a:ext uri="{FF2B5EF4-FFF2-40B4-BE49-F238E27FC236}">
                        <a16:creationId xmlns:a16="http://schemas.microsoft.com/office/drawing/2014/main" id="{33B9414B-DA40-4AFD-9871-C135E5919F5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3AC2B4DF-45F6-4E86-83E3-B3D08EBD44E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49B9B0DF-30C9-4FD4-8A8B-DEC3FD912BC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1C2B714C-A762-444C-ACB8-73144ADB94C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3C8B32EE-61A1-4E4E-9516-71B85C95E8D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AF83AD8A-3028-470D-A346-D76B091C4D7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6441B5C3-3F27-4ECE-9A41-9BAFBABFD55D}"/>
                    </a:ext>
                  </a:extLst>
                </p:cNvPr>
                <p:cNvGrpSpPr/>
                <p:nvPr/>
              </p:nvGrpSpPr>
              <p:grpSpPr>
                <a:xfrm>
                  <a:off x="6326066" y="6055856"/>
                  <a:ext cx="650327" cy="495139"/>
                  <a:chOff x="920152" y="6068873"/>
                  <a:chExt cx="650327" cy="495139"/>
                </a:xfrm>
                <a:grpFill/>
              </p:grpSpPr>
              <p:sp>
                <p:nvSpPr>
                  <p:cNvPr id="57" name="Rectángulo 56">
                    <a:extLst>
                      <a:ext uri="{FF2B5EF4-FFF2-40B4-BE49-F238E27FC236}">
                        <a16:creationId xmlns:a16="http://schemas.microsoft.com/office/drawing/2014/main" id="{E81FD478-1101-48C8-A2F4-EC3C74BD899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59CB5975-8EB6-48E1-ABF6-FE504D0A5DE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E68FB982-6683-4867-B0CB-EF6DD186828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12FF4E67-1706-47E5-83F6-A9DDFBDF226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E8514939-2BD1-4CD6-92FE-DD9B2B7E735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575798E2-A91F-450A-B441-38E964F654E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084449BB-B313-403A-8A38-E46AC039E98F}"/>
                    </a:ext>
                  </a:extLst>
                </p:cNvPr>
                <p:cNvGrpSpPr/>
                <p:nvPr/>
              </p:nvGrpSpPr>
              <p:grpSpPr>
                <a:xfrm>
                  <a:off x="6979592" y="6054973"/>
                  <a:ext cx="650327" cy="495139"/>
                  <a:chOff x="920152" y="6068873"/>
                  <a:chExt cx="650327" cy="495139"/>
                </a:xfrm>
                <a:grpFill/>
              </p:grpSpPr>
              <p:sp>
                <p:nvSpPr>
                  <p:cNvPr id="51" name="Rectángulo 50">
                    <a:extLst>
                      <a:ext uri="{FF2B5EF4-FFF2-40B4-BE49-F238E27FC236}">
                        <a16:creationId xmlns:a16="http://schemas.microsoft.com/office/drawing/2014/main" id="{B46DE80D-1455-4BEE-B0D4-5FB139E8A45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B7F9D8D6-EEBA-46B2-A5D5-F7E4FB9F104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44024B0B-DEA4-4162-9209-C8EE73B2610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A7DBDAA5-7F83-460B-A42C-45655B6ECDA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1BEC7A5F-D8C5-4F68-A9CC-43553AF59D6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C512D766-925A-48B4-965F-C2FF38E24C3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5F6C73AC-5538-4EBA-8186-A8DEADF61404}"/>
                    </a:ext>
                  </a:extLst>
                </p:cNvPr>
                <p:cNvGrpSpPr/>
                <p:nvPr/>
              </p:nvGrpSpPr>
              <p:grpSpPr>
                <a:xfrm>
                  <a:off x="7631518" y="6054973"/>
                  <a:ext cx="650327" cy="495139"/>
                  <a:chOff x="920152" y="6068873"/>
                  <a:chExt cx="650327" cy="495139"/>
                </a:xfrm>
                <a:grpFill/>
              </p:grpSpPr>
              <p:sp>
                <p:nvSpPr>
                  <p:cNvPr id="45" name="Rectángulo 44">
                    <a:extLst>
                      <a:ext uri="{FF2B5EF4-FFF2-40B4-BE49-F238E27FC236}">
                        <a16:creationId xmlns:a16="http://schemas.microsoft.com/office/drawing/2014/main" id="{CF453C7B-CFDB-4C42-B6A8-21B2C9EB141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78AD1CD3-96FF-45A9-9B7B-4F455086FC8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4F184763-9AAC-4714-83D4-E0A62A29933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B7C504E3-1422-4913-AF77-5C99E6A6E02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F62F9D1F-FE38-4F6C-ABD1-859A6B72128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B026CB73-DB2C-4C71-BAB2-F97161F9B3F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CC260A52-9F6D-4F23-AE4C-0500A07B0E70}"/>
                    </a:ext>
                  </a:extLst>
                </p:cNvPr>
                <p:cNvGrpSpPr/>
                <p:nvPr/>
              </p:nvGrpSpPr>
              <p:grpSpPr>
                <a:xfrm>
                  <a:off x="8285044" y="6054090"/>
                  <a:ext cx="650327" cy="495139"/>
                  <a:chOff x="920152" y="6068873"/>
                  <a:chExt cx="650327" cy="495139"/>
                </a:xfrm>
                <a:grpFill/>
              </p:grpSpPr>
              <p:sp>
                <p:nvSpPr>
                  <p:cNvPr id="39" name="Rectángulo 38">
                    <a:extLst>
                      <a:ext uri="{FF2B5EF4-FFF2-40B4-BE49-F238E27FC236}">
                        <a16:creationId xmlns:a16="http://schemas.microsoft.com/office/drawing/2014/main" id="{72C16B5C-F3D3-4117-BBFC-3B4189E38F9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1F472CFF-3CAF-41E5-9A00-FC9E2982AEA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61AFD956-FD6D-4DDA-90C1-0D133E92A27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66D1ED91-92C9-463E-B6FF-18B0EF6A281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5F705C5D-C9C8-4836-AF84-5AAC771D9AD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0999BDFC-B471-41C9-B94A-4948F536919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2EF961FB-7354-4237-A40D-9BC5BF3FF437}"/>
                    </a:ext>
                  </a:extLst>
                </p:cNvPr>
                <p:cNvGrpSpPr/>
                <p:nvPr/>
              </p:nvGrpSpPr>
              <p:grpSpPr>
                <a:xfrm>
                  <a:off x="8938570" y="6054090"/>
                  <a:ext cx="650327" cy="495139"/>
                  <a:chOff x="920152" y="6068873"/>
                  <a:chExt cx="650327" cy="495139"/>
                </a:xfrm>
                <a:grpFill/>
              </p:grpSpPr>
              <p:sp>
                <p:nvSpPr>
                  <p:cNvPr id="33" name="Rectángulo 32">
                    <a:extLst>
                      <a:ext uri="{FF2B5EF4-FFF2-40B4-BE49-F238E27FC236}">
                        <a16:creationId xmlns:a16="http://schemas.microsoft.com/office/drawing/2014/main" id="{E9984A73-D981-43FE-A4DC-0446216BC41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4A5FA57E-1BB9-42BC-8D3E-B380062186B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A8487845-C812-413B-AC9F-CED6D60B94D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B0700035-3268-4693-BFF1-D2557F777FC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EEA43649-6C2D-4E53-BA43-C46F0EB8781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1EF7C388-F6AF-4B96-9039-12C2C90AC17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A7A6F224-E41D-471E-97DD-75C186ECFA18}"/>
                    </a:ext>
                  </a:extLst>
                </p:cNvPr>
                <p:cNvGrpSpPr/>
                <p:nvPr/>
              </p:nvGrpSpPr>
              <p:grpSpPr>
                <a:xfrm>
                  <a:off x="9592096" y="6053207"/>
                  <a:ext cx="650327" cy="495139"/>
                  <a:chOff x="920152" y="6068873"/>
                  <a:chExt cx="650327" cy="495139"/>
                </a:xfrm>
                <a:grpFill/>
              </p:grpSpPr>
              <p:sp>
                <p:nvSpPr>
                  <p:cNvPr id="27" name="Rectángulo 26">
                    <a:extLst>
                      <a:ext uri="{FF2B5EF4-FFF2-40B4-BE49-F238E27FC236}">
                        <a16:creationId xmlns:a16="http://schemas.microsoft.com/office/drawing/2014/main" id="{765721CF-0D60-48AC-B96E-38F4139AE8D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2ACEC37F-742A-4C8D-9D9B-9799A2DCFB1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69899268-BD1A-43F5-9713-9173BDB45E5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E8B1DB5A-D902-4C4F-B267-30CDD8BFC9E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E03A7D37-7F5F-496C-A6E1-8E0FCD0FCA2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89E17273-B22B-4F5D-8541-CA0BB5CB05B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Rectángulo 8">
                <a:extLst>
                  <a:ext uri="{FF2B5EF4-FFF2-40B4-BE49-F238E27FC236}">
                    <a16:creationId xmlns:a16="http://schemas.microsoft.com/office/drawing/2014/main" id="{0D0AFDB0-8B6E-4F49-97FF-24E56848C1BA}"/>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 name="Conector recto 9">
                <a:extLst>
                  <a:ext uri="{FF2B5EF4-FFF2-40B4-BE49-F238E27FC236}">
                    <a16:creationId xmlns:a16="http://schemas.microsoft.com/office/drawing/2014/main" id="{0E938DEC-0182-47D5-839A-5ED61F01094A}"/>
                  </a:ext>
                </a:extLst>
              </p:cNvPr>
              <p:cNvCxnSpPr>
                <a:stCxn id="117"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4" name="Grupo 123">
            <a:extLst>
              <a:ext uri="{FF2B5EF4-FFF2-40B4-BE49-F238E27FC236}">
                <a16:creationId xmlns:a16="http://schemas.microsoft.com/office/drawing/2014/main" id="{3300475A-0B8F-465D-B21B-DADB980ADF1F}"/>
              </a:ext>
            </a:extLst>
          </p:cNvPr>
          <p:cNvGrpSpPr/>
          <p:nvPr/>
        </p:nvGrpSpPr>
        <p:grpSpPr>
          <a:xfrm>
            <a:off x="6429681" y="118841"/>
            <a:ext cx="2697504" cy="802387"/>
            <a:chOff x="6429681" y="118841"/>
            <a:chExt cx="2697504" cy="802387"/>
          </a:xfrm>
        </p:grpSpPr>
        <p:sp>
          <p:nvSpPr>
            <p:cNvPr id="125" name="Flecha: pentágono 124">
              <a:extLst>
                <a:ext uri="{FF2B5EF4-FFF2-40B4-BE49-F238E27FC236}">
                  <a16:creationId xmlns:a16="http://schemas.microsoft.com/office/drawing/2014/main" id="{7A938CD4-1E6A-4D7F-B366-3A7853F4BCDA}"/>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6" name="Imagen 125">
              <a:extLst>
                <a:ext uri="{FF2B5EF4-FFF2-40B4-BE49-F238E27FC236}">
                  <a16:creationId xmlns:a16="http://schemas.microsoft.com/office/drawing/2014/main" id="{74D54621-73D8-49EF-A5BA-147C707B70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2571979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561262" y="685973"/>
            <a:ext cx="1619250" cy="396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000" b="1" dirty="0">
              <a:latin typeface="Gill Sans" pitchFamily="34" charset="0"/>
            </a:endParaRPr>
          </a:p>
          <a:p>
            <a:r>
              <a:rPr lang="es-MX" b="1" dirty="0">
                <a:latin typeface="Gill Sans" pitchFamily="34" charset="0"/>
              </a:rPr>
              <a:t>Índice de carga</a:t>
            </a:r>
          </a:p>
          <a:p>
            <a:endParaRPr lang="es-MX" b="1" dirty="0">
              <a:latin typeface="Gill Sans" pitchFamily="34" charset="0"/>
            </a:endParaRPr>
          </a:p>
          <a:p>
            <a:pPr algn="just"/>
            <a:r>
              <a:rPr lang="es-MX" dirty="0">
                <a:latin typeface="Gill Sans" pitchFamily="34" charset="0"/>
              </a:rPr>
              <a:t>Represente la carga máxima que puede transportar una llanta a la velocidad máxima indicada en el código de velocidad.</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13" y="86766"/>
            <a:ext cx="6573554" cy="593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o 3">
            <a:extLst>
              <a:ext uri="{FF2B5EF4-FFF2-40B4-BE49-F238E27FC236}">
                <a16:creationId xmlns:a16="http://schemas.microsoft.com/office/drawing/2014/main" id="{F5657D5F-9649-4241-A026-165F5D27C3B0}"/>
              </a:ext>
            </a:extLst>
          </p:cNvPr>
          <p:cNvGrpSpPr/>
          <p:nvPr/>
        </p:nvGrpSpPr>
        <p:grpSpPr>
          <a:xfrm>
            <a:off x="-1" y="6076655"/>
            <a:ext cx="9144001" cy="808729"/>
            <a:chOff x="-1" y="6021288"/>
            <a:chExt cx="9144001" cy="808729"/>
          </a:xfrm>
        </p:grpSpPr>
        <p:sp>
          <p:nvSpPr>
            <p:cNvPr id="5" name="Rectángulo 4">
              <a:extLst>
                <a:ext uri="{FF2B5EF4-FFF2-40B4-BE49-F238E27FC236}">
                  <a16:creationId xmlns:a16="http://schemas.microsoft.com/office/drawing/2014/main" id="{1444F7CA-FD06-4CAD-9001-C65AAEF760A8}"/>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A00307C2-FE4B-46D4-B9E5-D4AFACE797EB}"/>
                </a:ext>
              </a:extLst>
            </p:cNvPr>
            <p:cNvGrpSpPr/>
            <p:nvPr/>
          </p:nvGrpSpPr>
          <p:grpSpPr>
            <a:xfrm>
              <a:off x="-1" y="6021288"/>
              <a:ext cx="9144001" cy="808729"/>
              <a:chOff x="-1" y="6049271"/>
              <a:chExt cx="9144001" cy="808729"/>
            </a:xfrm>
          </p:grpSpPr>
          <p:grpSp>
            <p:nvGrpSpPr>
              <p:cNvPr id="7" name="Grupo 6">
                <a:extLst>
                  <a:ext uri="{FF2B5EF4-FFF2-40B4-BE49-F238E27FC236}">
                    <a16:creationId xmlns:a16="http://schemas.microsoft.com/office/drawing/2014/main" id="{51DEA50E-9965-4D2F-8F40-A9F21AFBF094}"/>
                  </a:ext>
                </a:extLst>
              </p:cNvPr>
              <p:cNvGrpSpPr/>
              <p:nvPr/>
            </p:nvGrpSpPr>
            <p:grpSpPr>
              <a:xfrm>
                <a:off x="-1" y="6053207"/>
                <a:ext cx="9144001" cy="439573"/>
                <a:chOff x="-204394" y="6053207"/>
                <a:chExt cx="10446817" cy="502203"/>
              </a:xfrm>
              <a:solidFill>
                <a:schemeClr val="tx1"/>
              </a:solidFill>
            </p:grpSpPr>
            <p:grpSp>
              <p:nvGrpSpPr>
                <p:cNvPr id="10" name="Grupo 9">
                  <a:extLst>
                    <a:ext uri="{FF2B5EF4-FFF2-40B4-BE49-F238E27FC236}">
                      <a16:creationId xmlns:a16="http://schemas.microsoft.com/office/drawing/2014/main" id="{84C3F4F7-0D17-4DF7-8906-893D22ADC6FD}"/>
                    </a:ext>
                  </a:extLst>
                </p:cNvPr>
                <p:cNvGrpSpPr/>
                <p:nvPr/>
              </p:nvGrpSpPr>
              <p:grpSpPr>
                <a:xfrm>
                  <a:off x="-204394" y="6060271"/>
                  <a:ext cx="650327" cy="495139"/>
                  <a:chOff x="920152" y="6068873"/>
                  <a:chExt cx="650327" cy="495139"/>
                </a:xfrm>
                <a:grpFill/>
              </p:grpSpPr>
              <p:sp>
                <p:nvSpPr>
                  <p:cNvPr id="116" name="Rectángulo 115">
                    <a:extLst>
                      <a:ext uri="{FF2B5EF4-FFF2-40B4-BE49-F238E27FC236}">
                        <a16:creationId xmlns:a16="http://schemas.microsoft.com/office/drawing/2014/main" id="{1A727E87-501B-4EA9-8073-27F5D843826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B7CB9A4C-A1B3-4506-A546-7301EC8CA03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662E2FB4-318C-4BAD-82B6-B762E5D6687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75E96B40-998F-4472-B8DB-5DDB0FCECB8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C7D8AA1D-1E53-463E-A12B-26D007AAD99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FCD5E02D-26B4-49F5-B2B3-79C1A7B7B7F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1" name="Grupo 10">
                  <a:extLst>
                    <a:ext uri="{FF2B5EF4-FFF2-40B4-BE49-F238E27FC236}">
                      <a16:creationId xmlns:a16="http://schemas.microsoft.com/office/drawing/2014/main" id="{D15A936E-A7BD-4828-AA3E-B2CFDFA180A6}"/>
                    </a:ext>
                  </a:extLst>
                </p:cNvPr>
                <p:cNvGrpSpPr/>
                <p:nvPr/>
              </p:nvGrpSpPr>
              <p:grpSpPr>
                <a:xfrm>
                  <a:off x="449132" y="6059388"/>
                  <a:ext cx="650327" cy="495139"/>
                  <a:chOff x="920152" y="6068873"/>
                  <a:chExt cx="650327" cy="495139"/>
                </a:xfrm>
                <a:grpFill/>
              </p:grpSpPr>
              <p:sp>
                <p:nvSpPr>
                  <p:cNvPr id="110" name="Rectángulo 109">
                    <a:extLst>
                      <a:ext uri="{FF2B5EF4-FFF2-40B4-BE49-F238E27FC236}">
                        <a16:creationId xmlns:a16="http://schemas.microsoft.com/office/drawing/2014/main" id="{BD8D601B-B8D6-4513-BD71-8F58796FBF1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D202D727-0774-43D4-B5F4-7B79CCEEE60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12837625-5AFB-4F2E-B512-47E93AB0B3B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4F5914DD-0458-40E1-958E-7876E3CDD71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9B8B1FDF-754B-4246-BDE9-42689BE8150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AFDBC4FA-CD86-40E6-8751-5D6DAE12788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4A443633-7B67-4CAC-866B-90024DC74FCB}"/>
                    </a:ext>
                  </a:extLst>
                </p:cNvPr>
                <p:cNvGrpSpPr/>
                <p:nvPr/>
              </p:nvGrpSpPr>
              <p:grpSpPr>
                <a:xfrm>
                  <a:off x="1102658" y="6059388"/>
                  <a:ext cx="650327" cy="495139"/>
                  <a:chOff x="920152" y="6068873"/>
                  <a:chExt cx="650327" cy="495139"/>
                </a:xfrm>
                <a:grpFill/>
              </p:grpSpPr>
              <p:sp>
                <p:nvSpPr>
                  <p:cNvPr id="104" name="Rectángulo 103">
                    <a:extLst>
                      <a:ext uri="{FF2B5EF4-FFF2-40B4-BE49-F238E27FC236}">
                        <a16:creationId xmlns:a16="http://schemas.microsoft.com/office/drawing/2014/main" id="{672E81D0-479B-4FF2-98F1-09F17CC7CCD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4A65AE92-C54E-406C-AE8B-FAFA599FBC0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AC15E3C0-B0DF-4081-B604-A9595A6A3BE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006F6F39-C4D1-4977-9FE2-8D6A7AB47E2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35A12C32-9076-4D21-9B5C-35DF97E5EB6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F278F996-29CF-445B-AFB8-D7E443FA2F7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3C23F9D0-BEDC-4ABF-ADBC-2D74F06E97AD}"/>
                    </a:ext>
                  </a:extLst>
                </p:cNvPr>
                <p:cNvGrpSpPr/>
                <p:nvPr/>
              </p:nvGrpSpPr>
              <p:grpSpPr>
                <a:xfrm>
                  <a:off x="1756184" y="6058505"/>
                  <a:ext cx="650327" cy="495139"/>
                  <a:chOff x="920152" y="6068873"/>
                  <a:chExt cx="650327" cy="495139"/>
                </a:xfrm>
                <a:grpFill/>
              </p:grpSpPr>
              <p:sp>
                <p:nvSpPr>
                  <p:cNvPr id="98" name="Rectángulo 97">
                    <a:extLst>
                      <a:ext uri="{FF2B5EF4-FFF2-40B4-BE49-F238E27FC236}">
                        <a16:creationId xmlns:a16="http://schemas.microsoft.com/office/drawing/2014/main" id="{E73CB492-3DA1-4E3F-B302-CAD1A7B1A8F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A10A4E36-05F3-40FE-A901-BD09C5057BC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B9889F9A-CE4D-427C-94EF-AFB989879DA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FB58A54A-393D-4324-84F8-E6C15D7CADA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9E10D45E-FED9-415B-B1D3-B7F8F0FEEFE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2134CA76-BE25-45F7-9DC8-2C2FAF70409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4A259BB6-AB2D-4E12-9662-3F6C38EAE1A9}"/>
                    </a:ext>
                  </a:extLst>
                </p:cNvPr>
                <p:cNvGrpSpPr/>
                <p:nvPr/>
              </p:nvGrpSpPr>
              <p:grpSpPr>
                <a:xfrm>
                  <a:off x="2408110" y="6058505"/>
                  <a:ext cx="650327" cy="495139"/>
                  <a:chOff x="920152" y="6068873"/>
                  <a:chExt cx="650327" cy="495139"/>
                </a:xfrm>
                <a:grpFill/>
              </p:grpSpPr>
              <p:sp>
                <p:nvSpPr>
                  <p:cNvPr id="92" name="Rectángulo 91">
                    <a:extLst>
                      <a:ext uri="{FF2B5EF4-FFF2-40B4-BE49-F238E27FC236}">
                        <a16:creationId xmlns:a16="http://schemas.microsoft.com/office/drawing/2014/main" id="{75569808-77DA-4132-A50B-23717AA0EE0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ED0A0001-943A-4037-9F41-351A9A1C903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93879505-B206-42AC-9561-38D86DC25B7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A3EE6EAB-BFE8-4162-9B97-01AE413DEFC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DD527B85-9100-4567-BA70-EF4F6AB2694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231307A2-2792-45A7-9F69-F9FCEE89B58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836AE7CF-EABC-4ADD-A250-13EC945C39B0}"/>
                    </a:ext>
                  </a:extLst>
                </p:cNvPr>
                <p:cNvGrpSpPr/>
                <p:nvPr/>
              </p:nvGrpSpPr>
              <p:grpSpPr>
                <a:xfrm>
                  <a:off x="3061636" y="6057622"/>
                  <a:ext cx="650327" cy="495139"/>
                  <a:chOff x="920152" y="6068873"/>
                  <a:chExt cx="650327" cy="495139"/>
                </a:xfrm>
                <a:grpFill/>
              </p:grpSpPr>
              <p:sp>
                <p:nvSpPr>
                  <p:cNvPr id="86" name="Rectángulo 85">
                    <a:extLst>
                      <a:ext uri="{FF2B5EF4-FFF2-40B4-BE49-F238E27FC236}">
                        <a16:creationId xmlns:a16="http://schemas.microsoft.com/office/drawing/2014/main" id="{D634BC12-967C-4BBC-AA58-207831A2CEC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E64516D1-E6AC-439E-A288-DE36CA601C3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0DF2177C-DF9A-4002-BBEC-29FD29E7D2C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77F8CFA4-5BD8-4CAE-8FB0-EDCA7F5DCD0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7DC33664-84E9-423C-A642-DDCB46E8B55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B880ECE8-DBCE-40BA-BB7C-A3CCF54F4BD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5E89FD74-FC1A-41D7-BBA8-FF2AF7A00DE6}"/>
                    </a:ext>
                  </a:extLst>
                </p:cNvPr>
                <p:cNvGrpSpPr/>
                <p:nvPr/>
              </p:nvGrpSpPr>
              <p:grpSpPr>
                <a:xfrm>
                  <a:off x="3715162" y="6057622"/>
                  <a:ext cx="650327" cy="495139"/>
                  <a:chOff x="920152" y="6068873"/>
                  <a:chExt cx="650327" cy="495139"/>
                </a:xfrm>
                <a:grpFill/>
              </p:grpSpPr>
              <p:sp>
                <p:nvSpPr>
                  <p:cNvPr id="80" name="Rectángulo 79">
                    <a:extLst>
                      <a:ext uri="{FF2B5EF4-FFF2-40B4-BE49-F238E27FC236}">
                        <a16:creationId xmlns:a16="http://schemas.microsoft.com/office/drawing/2014/main" id="{74221F0F-8A2C-4AC1-8112-9517A522EC8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58E96E31-79D4-4418-904D-A867ADA40C6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FB790987-E2CE-4597-8939-22CE042042F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B2B4E52E-1BEB-472D-8BB7-F6F850E2B7E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8DA83893-FD29-4132-8288-F7D92F19154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38824743-1D80-45FC-8215-CFF00A1C9B7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499376C8-250F-4FA4-82AE-9BA8023C6477}"/>
                    </a:ext>
                  </a:extLst>
                </p:cNvPr>
                <p:cNvGrpSpPr/>
                <p:nvPr/>
              </p:nvGrpSpPr>
              <p:grpSpPr>
                <a:xfrm>
                  <a:off x="4368688" y="6056739"/>
                  <a:ext cx="650327" cy="495139"/>
                  <a:chOff x="920152" y="6068873"/>
                  <a:chExt cx="650327" cy="495139"/>
                </a:xfrm>
                <a:grpFill/>
              </p:grpSpPr>
              <p:sp>
                <p:nvSpPr>
                  <p:cNvPr id="74" name="Rectángulo 73">
                    <a:extLst>
                      <a:ext uri="{FF2B5EF4-FFF2-40B4-BE49-F238E27FC236}">
                        <a16:creationId xmlns:a16="http://schemas.microsoft.com/office/drawing/2014/main" id="{C9CE5855-ED87-4502-A2EF-9C1998E556C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D2190BC0-C97C-42B2-90E5-9A17118D258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8008BB11-5C97-431D-B6D5-0E248727A7E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E084DD39-A616-4C40-8D04-137031117DD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3098397D-E2B4-41F9-B660-C559E84DA51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F2B81522-ED50-46A6-92D5-DCC30576165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21F4FB30-6078-436D-945C-AE0558A77FD4}"/>
                    </a:ext>
                  </a:extLst>
                </p:cNvPr>
                <p:cNvGrpSpPr/>
                <p:nvPr/>
              </p:nvGrpSpPr>
              <p:grpSpPr>
                <a:xfrm>
                  <a:off x="5019014" y="6056739"/>
                  <a:ext cx="650327" cy="495139"/>
                  <a:chOff x="920152" y="6068873"/>
                  <a:chExt cx="650327" cy="495139"/>
                </a:xfrm>
                <a:grpFill/>
              </p:grpSpPr>
              <p:sp>
                <p:nvSpPr>
                  <p:cNvPr id="68" name="Rectángulo 67">
                    <a:extLst>
                      <a:ext uri="{FF2B5EF4-FFF2-40B4-BE49-F238E27FC236}">
                        <a16:creationId xmlns:a16="http://schemas.microsoft.com/office/drawing/2014/main" id="{3F539553-2BBD-4CFB-878D-F4F10FE6FBF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FB15F47E-B22C-4C8C-8FFF-9FC5F8B22AD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A54A7699-AE8F-4635-B4AB-7FC9AF51C5C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5B79A465-731A-486F-9FF6-797578C0B96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E74215E3-F979-4E03-8D77-7CC07E87836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722810F5-5A6C-436C-BE97-EF5C1FA08C6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685F836A-6387-4F49-8FAE-6349DC6CBF48}"/>
                    </a:ext>
                  </a:extLst>
                </p:cNvPr>
                <p:cNvGrpSpPr/>
                <p:nvPr/>
              </p:nvGrpSpPr>
              <p:grpSpPr>
                <a:xfrm>
                  <a:off x="5672540" y="6055856"/>
                  <a:ext cx="650327" cy="495139"/>
                  <a:chOff x="920152" y="6068873"/>
                  <a:chExt cx="650327" cy="495139"/>
                </a:xfrm>
                <a:grpFill/>
              </p:grpSpPr>
              <p:sp>
                <p:nvSpPr>
                  <p:cNvPr id="62" name="Rectángulo 61">
                    <a:extLst>
                      <a:ext uri="{FF2B5EF4-FFF2-40B4-BE49-F238E27FC236}">
                        <a16:creationId xmlns:a16="http://schemas.microsoft.com/office/drawing/2014/main" id="{4ED8F394-17AA-480A-BC48-5C76BEA9B4C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E2E57344-D64A-4AED-A06D-1A451171F8E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BE827FE1-95C8-420F-8FBC-7186BAFBD9E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B05C23CD-153F-46DE-B01F-EDD4545908A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6145B861-485A-439F-9798-9C8C4F5DDCB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F161D69B-6BAA-49AA-801E-8D4A413B445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B3A04D63-0C40-4409-81D9-62BD157B0C43}"/>
                    </a:ext>
                  </a:extLst>
                </p:cNvPr>
                <p:cNvGrpSpPr/>
                <p:nvPr/>
              </p:nvGrpSpPr>
              <p:grpSpPr>
                <a:xfrm>
                  <a:off x="6326066" y="6055856"/>
                  <a:ext cx="650327" cy="495139"/>
                  <a:chOff x="920152" y="6068873"/>
                  <a:chExt cx="650327" cy="495139"/>
                </a:xfrm>
                <a:grpFill/>
              </p:grpSpPr>
              <p:sp>
                <p:nvSpPr>
                  <p:cNvPr id="56" name="Rectángulo 55">
                    <a:extLst>
                      <a:ext uri="{FF2B5EF4-FFF2-40B4-BE49-F238E27FC236}">
                        <a16:creationId xmlns:a16="http://schemas.microsoft.com/office/drawing/2014/main" id="{AA76F214-2CE6-46BC-A385-B5DD4D9DB08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CD389E4B-A0B9-4325-973F-7F9342D4B9D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A79AAB60-84F5-4EFD-A865-D509D53403D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8D1AE0A4-F5D4-42B5-B538-31DFEB5F26B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F2A70F0A-00A0-4664-9228-A27ABDD5144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3142E435-4747-407E-9F80-93494CAAFD6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34F272A3-4267-42AF-96E3-B86E2F2EE050}"/>
                    </a:ext>
                  </a:extLst>
                </p:cNvPr>
                <p:cNvGrpSpPr/>
                <p:nvPr/>
              </p:nvGrpSpPr>
              <p:grpSpPr>
                <a:xfrm>
                  <a:off x="6979592" y="6054973"/>
                  <a:ext cx="650327" cy="495139"/>
                  <a:chOff x="920152" y="6068873"/>
                  <a:chExt cx="650327" cy="495139"/>
                </a:xfrm>
                <a:grpFill/>
              </p:grpSpPr>
              <p:sp>
                <p:nvSpPr>
                  <p:cNvPr id="50" name="Rectángulo 49">
                    <a:extLst>
                      <a:ext uri="{FF2B5EF4-FFF2-40B4-BE49-F238E27FC236}">
                        <a16:creationId xmlns:a16="http://schemas.microsoft.com/office/drawing/2014/main" id="{38AAE97D-A77D-498E-BEE7-F43CD97AB2B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4CB43390-BAF3-48DB-8DC0-7E6DAF47C3E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B241BA0D-E09A-4740-BCDB-3BD5524450A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0FEBD10D-AB83-45F9-AB64-2731CA89459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46317916-8319-4120-9414-2651F641CB6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03A76015-C43B-416F-ACCF-2E33CAA11B8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A6281C7D-7725-445D-923E-C45957828946}"/>
                    </a:ext>
                  </a:extLst>
                </p:cNvPr>
                <p:cNvGrpSpPr/>
                <p:nvPr/>
              </p:nvGrpSpPr>
              <p:grpSpPr>
                <a:xfrm>
                  <a:off x="7631518" y="6054973"/>
                  <a:ext cx="650327" cy="495139"/>
                  <a:chOff x="920152" y="6068873"/>
                  <a:chExt cx="650327" cy="495139"/>
                </a:xfrm>
                <a:grpFill/>
              </p:grpSpPr>
              <p:sp>
                <p:nvSpPr>
                  <p:cNvPr id="44" name="Rectángulo 43">
                    <a:extLst>
                      <a:ext uri="{FF2B5EF4-FFF2-40B4-BE49-F238E27FC236}">
                        <a16:creationId xmlns:a16="http://schemas.microsoft.com/office/drawing/2014/main" id="{BB67C606-1D5E-47B5-BB78-2BC18E9CC7B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1E4B996D-0330-4367-A2CF-D2C84CA4279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2C3E099F-B292-4BEE-9B0C-BA88EF623FD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F9BE6328-DFC2-4C9B-8A8C-FC88BBB04AB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E3016F15-5E59-458F-851B-E262363FEAA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CF391821-B0F7-4D40-B1DC-7AF0E8A76DE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A9450F46-D89E-4E28-8CCC-4295E588CBC8}"/>
                    </a:ext>
                  </a:extLst>
                </p:cNvPr>
                <p:cNvGrpSpPr/>
                <p:nvPr/>
              </p:nvGrpSpPr>
              <p:grpSpPr>
                <a:xfrm>
                  <a:off x="8285044" y="6054090"/>
                  <a:ext cx="650327" cy="495139"/>
                  <a:chOff x="920152" y="6068873"/>
                  <a:chExt cx="650327" cy="495139"/>
                </a:xfrm>
                <a:grpFill/>
              </p:grpSpPr>
              <p:sp>
                <p:nvSpPr>
                  <p:cNvPr id="38" name="Rectángulo 37">
                    <a:extLst>
                      <a:ext uri="{FF2B5EF4-FFF2-40B4-BE49-F238E27FC236}">
                        <a16:creationId xmlns:a16="http://schemas.microsoft.com/office/drawing/2014/main" id="{53F5AD75-FB17-4277-90AC-E2255FEA08D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40D4104C-094F-4685-A1DE-7F275511DC3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3DCC7A20-5F15-4129-85E3-E24A97B7ABC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B7CE86A4-62F4-40FC-8409-7B8B5DAEF6D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B047DA73-B711-4260-8EF3-8E7D3BA3B75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A91B8FC5-EE97-4F94-A579-8A77222C8DE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E8DBA029-3971-420E-BACF-79B116321E07}"/>
                    </a:ext>
                  </a:extLst>
                </p:cNvPr>
                <p:cNvGrpSpPr/>
                <p:nvPr/>
              </p:nvGrpSpPr>
              <p:grpSpPr>
                <a:xfrm>
                  <a:off x="8938570" y="6054090"/>
                  <a:ext cx="650327" cy="495139"/>
                  <a:chOff x="920152" y="6068873"/>
                  <a:chExt cx="650327" cy="495139"/>
                </a:xfrm>
                <a:grpFill/>
              </p:grpSpPr>
              <p:sp>
                <p:nvSpPr>
                  <p:cNvPr id="32" name="Rectángulo 31">
                    <a:extLst>
                      <a:ext uri="{FF2B5EF4-FFF2-40B4-BE49-F238E27FC236}">
                        <a16:creationId xmlns:a16="http://schemas.microsoft.com/office/drawing/2014/main" id="{600D3524-4AFD-4ED4-A830-2B07261BB98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3374AB75-1EB2-42A9-841D-52713772E59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F3AE87F9-75B8-4BB7-9BA6-4C672A48DB3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72C26F95-1D30-42EE-A770-FC7C1CEB20F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3E2CFC9A-C3FC-4637-9F25-88EB0C17547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9C796038-685B-418E-A7C8-D63E2ADA854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E314831B-7539-495B-BD77-09233E09E8E3}"/>
                    </a:ext>
                  </a:extLst>
                </p:cNvPr>
                <p:cNvGrpSpPr/>
                <p:nvPr/>
              </p:nvGrpSpPr>
              <p:grpSpPr>
                <a:xfrm>
                  <a:off x="9592096" y="6053207"/>
                  <a:ext cx="650327" cy="495139"/>
                  <a:chOff x="920152" y="6068873"/>
                  <a:chExt cx="650327" cy="495139"/>
                </a:xfrm>
                <a:grpFill/>
              </p:grpSpPr>
              <p:sp>
                <p:nvSpPr>
                  <p:cNvPr id="26" name="Rectángulo 25">
                    <a:extLst>
                      <a:ext uri="{FF2B5EF4-FFF2-40B4-BE49-F238E27FC236}">
                        <a16:creationId xmlns:a16="http://schemas.microsoft.com/office/drawing/2014/main" id="{5F1F4D29-E84E-4B31-BF3A-B4E6D99EDE7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4789A625-1439-4F6F-97EA-E50481ABB8A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59F46260-DD80-424B-B491-0E2D231DEF2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696134A8-D9A1-4BBC-982A-E0689155C6B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1869599D-8824-4999-BC56-E6883C14431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707CF10B-AD3F-4F8E-AAA4-B17EDC8EFF4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8" name="Rectángulo 7">
                <a:extLst>
                  <a:ext uri="{FF2B5EF4-FFF2-40B4-BE49-F238E27FC236}">
                    <a16:creationId xmlns:a16="http://schemas.microsoft.com/office/drawing/2014/main" id="{4005A6F7-74C7-42AB-93E9-FF244D608944}"/>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8">
                <a:extLst>
                  <a:ext uri="{FF2B5EF4-FFF2-40B4-BE49-F238E27FC236}">
                    <a16:creationId xmlns:a16="http://schemas.microsoft.com/office/drawing/2014/main" id="{B688B427-AA24-4B11-8B76-A25A0C38EA2E}"/>
                  </a:ext>
                </a:extLst>
              </p:cNvPr>
              <p:cNvCxnSpPr>
                <a:stCxn id="116"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2" name="Grupo 121">
            <a:extLst>
              <a:ext uri="{FF2B5EF4-FFF2-40B4-BE49-F238E27FC236}">
                <a16:creationId xmlns:a16="http://schemas.microsoft.com/office/drawing/2014/main" id="{A76FB7B9-7D52-4479-A053-06790A39A8B4}"/>
              </a:ext>
            </a:extLst>
          </p:cNvPr>
          <p:cNvGrpSpPr/>
          <p:nvPr/>
        </p:nvGrpSpPr>
        <p:grpSpPr>
          <a:xfrm>
            <a:off x="6429681" y="118841"/>
            <a:ext cx="2697504" cy="802387"/>
            <a:chOff x="6429681" y="118841"/>
            <a:chExt cx="2697504" cy="802387"/>
          </a:xfrm>
        </p:grpSpPr>
        <p:sp>
          <p:nvSpPr>
            <p:cNvPr id="123" name="Flecha: pentágono 122">
              <a:extLst>
                <a:ext uri="{FF2B5EF4-FFF2-40B4-BE49-F238E27FC236}">
                  <a16:creationId xmlns:a16="http://schemas.microsoft.com/office/drawing/2014/main" id="{50D82A2A-F865-4DD6-931A-6D943E7EB150}"/>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4" name="Imagen 123">
              <a:extLst>
                <a:ext uri="{FF2B5EF4-FFF2-40B4-BE49-F238E27FC236}">
                  <a16:creationId xmlns:a16="http://schemas.microsoft.com/office/drawing/2014/main" id="{F7A63787-32F6-477B-A689-3A91555AC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1508327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 name="Rectángulo 123">
            <a:extLst>
              <a:ext uri="{FF2B5EF4-FFF2-40B4-BE49-F238E27FC236}">
                <a16:creationId xmlns:a16="http://schemas.microsoft.com/office/drawing/2014/main" id="{01B2206F-2C78-46C4-97AA-7E928F7BBA34}"/>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Rangos de Velocidad</a:t>
            </a:r>
          </a:p>
        </p:txBody>
      </p:sp>
      <p:graphicFrame>
        <p:nvGraphicFramePr>
          <p:cNvPr id="5" name="4 Objeto"/>
          <p:cNvGraphicFramePr>
            <a:graphicFrameLocks noChangeAspect="1"/>
          </p:cNvGraphicFramePr>
          <p:nvPr>
            <p:extLst>
              <p:ext uri="{D42A27DB-BD31-4B8C-83A1-F6EECF244321}">
                <p14:modId xmlns:p14="http://schemas.microsoft.com/office/powerpoint/2010/main" val="451153202"/>
              </p:ext>
            </p:extLst>
          </p:nvPr>
        </p:nvGraphicFramePr>
        <p:xfrm>
          <a:off x="1833813" y="879237"/>
          <a:ext cx="5187560" cy="5058167"/>
        </p:xfrm>
        <a:graphic>
          <a:graphicData uri="http://schemas.openxmlformats.org/presentationml/2006/ole">
            <mc:AlternateContent xmlns:mc="http://schemas.openxmlformats.org/markup-compatibility/2006">
              <mc:Choice xmlns:v="urn:schemas-microsoft-com:vml" Requires="v">
                <p:oleObj spid="_x0000_s7172" name="Hoja de cálculo" r:id="rId3" imgW="5981620" imgH="6048402" progId="Excel.Sheet.12">
                  <p:embed/>
                </p:oleObj>
              </mc:Choice>
              <mc:Fallback>
                <p:oleObj name="Hoja de cálculo" r:id="rId3" imgW="5981620" imgH="6048402" progId="Excel.Sheet.12">
                  <p:embed/>
                  <p:pic>
                    <p:nvPicPr>
                      <p:cNvPr id="5" name="4 Objeto"/>
                      <p:cNvPicPr/>
                      <p:nvPr/>
                    </p:nvPicPr>
                    <p:blipFill>
                      <a:blip r:embed="rId4"/>
                      <a:stretch>
                        <a:fillRect/>
                      </a:stretch>
                    </p:blipFill>
                    <p:spPr>
                      <a:xfrm>
                        <a:off x="1833813" y="879237"/>
                        <a:ext cx="5187560" cy="5058167"/>
                      </a:xfrm>
                      <a:prstGeom prst="rect">
                        <a:avLst/>
                      </a:prstGeom>
                    </p:spPr>
                  </p:pic>
                </p:oleObj>
              </mc:Fallback>
            </mc:AlternateContent>
          </a:graphicData>
        </a:graphic>
      </p:graphicFrame>
      <p:grpSp>
        <p:nvGrpSpPr>
          <p:cNvPr id="6" name="Grupo 5">
            <a:extLst>
              <a:ext uri="{FF2B5EF4-FFF2-40B4-BE49-F238E27FC236}">
                <a16:creationId xmlns:a16="http://schemas.microsoft.com/office/drawing/2014/main" id="{833E4F77-65DD-4E38-A334-21DE2CB5C8A0}"/>
              </a:ext>
            </a:extLst>
          </p:cNvPr>
          <p:cNvGrpSpPr/>
          <p:nvPr/>
        </p:nvGrpSpPr>
        <p:grpSpPr>
          <a:xfrm>
            <a:off x="-1" y="6076655"/>
            <a:ext cx="9144001" cy="808729"/>
            <a:chOff x="-1" y="6021288"/>
            <a:chExt cx="9144001" cy="808729"/>
          </a:xfrm>
        </p:grpSpPr>
        <p:sp>
          <p:nvSpPr>
            <p:cNvPr id="7" name="Rectángulo 6">
              <a:extLst>
                <a:ext uri="{FF2B5EF4-FFF2-40B4-BE49-F238E27FC236}">
                  <a16:creationId xmlns:a16="http://schemas.microsoft.com/office/drawing/2014/main" id="{ECF7F78F-8337-4D60-B55B-28A57F581CBA}"/>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8" name="Grupo 7">
              <a:extLst>
                <a:ext uri="{FF2B5EF4-FFF2-40B4-BE49-F238E27FC236}">
                  <a16:creationId xmlns:a16="http://schemas.microsoft.com/office/drawing/2014/main" id="{79DADCD1-F522-424B-8E0D-77F948E2BAA5}"/>
                </a:ext>
              </a:extLst>
            </p:cNvPr>
            <p:cNvGrpSpPr/>
            <p:nvPr/>
          </p:nvGrpSpPr>
          <p:grpSpPr>
            <a:xfrm>
              <a:off x="-1" y="6021288"/>
              <a:ext cx="9144001" cy="808729"/>
              <a:chOff x="-1" y="6049271"/>
              <a:chExt cx="9144001" cy="808729"/>
            </a:xfrm>
          </p:grpSpPr>
          <p:grpSp>
            <p:nvGrpSpPr>
              <p:cNvPr id="9" name="Grupo 8">
                <a:extLst>
                  <a:ext uri="{FF2B5EF4-FFF2-40B4-BE49-F238E27FC236}">
                    <a16:creationId xmlns:a16="http://schemas.microsoft.com/office/drawing/2014/main" id="{561B5F6B-5685-4D40-B715-7FF7A13E8A33}"/>
                  </a:ext>
                </a:extLst>
              </p:cNvPr>
              <p:cNvGrpSpPr/>
              <p:nvPr/>
            </p:nvGrpSpPr>
            <p:grpSpPr>
              <a:xfrm>
                <a:off x="-1" y="6053207"/>
                <a:ext cx="9144001" cy="439573"/>
                <a:chOff x="-204394" y="6053207"/>
                <a:chExt cx="10446817" cy="502203"/>
              </a:xfrm>
              <a:solidFill>
                <a:schemeClr val="tx1"/>
              </a:solidFill>
            </p:grpSpPr>
            <p:grpSp>
              <p:nvGrpSpPr>
                <p:cNvPr id="12" name="Grupo 11">
                  <a:extLst>
                    <a:ext uri="{FF2B5EF4-FFF2-40B4-BE49-F238E27FC236}">
                      <a16:creationId xmlns:a16="http://schemas.microsoft.com/office/drawing/2014/main" id="{2661F352-F8EE-42D3-99B7-01B7FDFAE253}"/>
                    </a:ext>
                  </a:extLst>
                </p:cNvPr>
                <p:cNvGrpSpPr/>
                <p:nvPr/>
              </p:nvGrpSpPr>
              <p:grpSpPr>
                <a:xfrm>
                  <a:off x="-204394" y="6060271"/>
                  <a:ext cx="650327" cy="495139"/>
                  <a:chOff x="920152" y="6068873"/>
                  <a:chExt cx="650327" cy="495139"/>
                </a:xfrm>
                <a:grpFill/>
              </p:grpSpPr>
              <p:sp>
                <p:nvSpPr>
                  <p:cNvPr id="118" name="Rectángulo 117">
                    <a:extLst>
                      <a:ext uri="{FF2B5EF4-FFF2-40B4-BE49-F238E27FC236}">
                        <a16:creationId xmlns:a16="http://schemas.microsoft.com/office/drawing/2014/main" id="{8860ED6A-BDCA-4FBC-BCEB-E8975F1FE31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6463F843-DBAA-4843-A0F2-5CACAEFB1FA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AEC68460-F0B6-4B24-A984-27047C2449A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B1F2E982-D023-46EF-A27E-A3FC243F390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7EF76EAB-3157-49A8-B815-69BECF99F16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059D5CBA-5626-4952-B2CF-F7B3BE2B385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C9253F6B-6BBD-45C6-91CF-72B2FB20DCFC}"/>
                    </a:ext>
                  </a:extLst>
                </p:cNvPr>
                <p:cNvGrpSpPr/>
                <p:nvPr/>
              </p:nvGrpSpPr>
              <p:grpSpPr>
                <a:xfrm>
                  <a:off x="449132" y="6059388"/>
                  <a:ext cx="650327" cy="495139"/>
                  <a:chOff x="920152" y="6068873"/>
                  <a:chExt cx="650327" cy="495139"/>
                </a:xfrm>
                <a:grpFill/>
              </p:grpSpPr>
              <p:sp>
                <p:nvSpPr>
                  <p:cNvPr id="112" name="Rectángulo 111">
                    <a:extLst>
                      <a:ext uri="{FF2B5EF4-FFF2-40B4-BE49-F238E27FC236}">
                        <a16:creationId xmlns:a16="http://schemas.microsoft.com/office/drawing/2014/main" id="{08CF8D72-EEAB-4C3E-BE70-BE7C054E376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2621B117-44E1-4154-AB26-6CF7D1FD0CC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C029816D-9838-4AE7-939A-E7C4E769AAA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0A23831E-3A0A-44FE-BA95-19B81AB0632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56DC9516-15E4-4EFF-AE45-AB8C454125C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B2D6B6CE-4994-49D3-A517-9088CF1CD20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FF257DD4-DB2F-4F07-A452-91F6CF3141E6}"/>
                    </a:ext>
                  </a:extLst>
                </p:cNvPr>
                <p:cNvGrpSpPr/>
                <p:nvPr/>
              </p:nvGrpSpPr>
              <p:grpSpPr>
                <a:xfrm>
                  <a:off x="1102658" y="6059388"/>
                  <a:ext cx="650327" cy="495139"/>
                  <a:chOff x="920152" y="6068873"/>
                  <a:chExt cx="650327" cy="495139"/>
                </a:xfrm>
                <a:grpFill/>
              </p:grpSpPr>
              <p:sp>
                <p:nvSpPr>
                  <p:cNvPr id="106" name="Rectángulo 105">
                    <a:extLst>
                      <a:ext uri="{FF2B5EF4-FFF2-40B4-BE49-F238E27FC236}">
                        <a16:creationId xmlns:a16="http://schemas.microsoft.com/office/drawing/2014/main" id="{1F552AF1-2AB1-4AB6-91B4-2D030741453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4B8D497D-68EE-40FF-A7D2-55C1386BD66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447DB37D-606A-4C5F-A586-B4EC829528F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88CACD59-1EEB-4BF5-B58D-49A712A27FD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70881C54-5B80-4C13-90EC-17628E9C17A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52956843-3F67-4118-BE96-F1C937C933A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60547544-3431-437D-8D07-E4B250BC2B9A}"/>
                    </a:ext>
                  </a:extLst>
                </p:cNvPr>
                <p:cNvGrpSpPr/>
                <p:nvPr/>
              </p:nvGrpSpPr>
              <p:grpSpPr>
                <a:xfrm>
                  <a:off x="1756184" y="6058505"/>
                  <a:ext cx="650327" cy="495139"/>
                  <a:chOff x="920152" y="6068873"/>
                  <a:chExt cx="650327" cy="495139"/>
                </a:xfrm>
                <a:grpFill/>
              </p:grpSpPr>
              <p:sp>
                <p:nvSpPr>
                  <p:cNvPr id="100" name="Rectángulo 99">
                    <a:extLst>
                      <a:ext uri="{FF2B5EF4-FFF2-40B4-BE49-F238E27FC236}">
                        <a16:creationId xmlns:a16="http://schemas.microsoft.com/office/drawing/2014/main" id="{62596DD8-3161-4BBA-AF40-107B66546DD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8EA04490-D924-403A-A31E-7EA99C2882D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249D32A5-12CB-458A-BD0F-FBDB37A112F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33E127F2-3914-47C7-B166-CE73F6D2EF5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A8A8DCBA-E5F9-4F15-8ED8-1BA0294CC87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F4365BEE-6FA6-444C-900E-5DA12842CEA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1D53AF9F-76FF-4341-8804-BACCA7F54298}"/>
                    </a:ext>
                  </a:extLst>
                </p:cNvPr>
                <p:cNvGrpSpPr/>
                <p:nvPr/>
              </p:nvGrpSpPr>
              <p:grpSpPr>
                <a:xfrm>
                  <a:off x="2408110" y="6058505"/>
                  <a:ext cx="650327" cy="495139"/>
                  <a:chOff x="920152" y="6068873"/>
                  <a:chExt cx="650327" cy="495139"/>
                </a:xfrm>
                <a:grpFill/>
              </p:grpSpPr>
              <p:sp>
                <p:nvSpPr>
                  <p:cNvPr id="94" name="Rectángulo 93">
                    <a:extLst>
                      <a:ext uri="{FF2B5EF4-FFF2-40B4-BE49-F238E27FC236}">
                        <a16:creationId xmlns:a16="http://schemas.microsoft.com/office/drawing/2014/main" id="{5F0020FB-E18C-4A47-A3D6-3F3C8B3D113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62E6670F-CE77-4227-B2C7-5B8D3DCDC4C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7C08F825-CC4E-4D72-A56B-0929B347E9B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A990D76B-CC9A-4ABD-8CCB-04B95EA06FE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05BA43CA-CBF4-4559-A73C-20B4BB4697D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0B15362F-F0D9-444F-9008-C1C31877E57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FB6DA47C-5235-4CBB-A9B2-30AF65A3AE7D}"/>
                    </a:ext>
                  </a:extLst>
                </p:cNvPr>
                <p:cNvGrpSpPr/>
                <p:nvPr/>
              </p:nvGrpSpPr>
              <p:grpSpPr>
                <a:xfrm>
                  <a:off x="3061636" y="6057622"/>
                  <a:ext cx="650327" cy="495139"/>
                  <a:chOff x="920152" y="6068873"/>
                  <a:chExt cx="650327" cy="495139"/>
                </a:xfrm>
                <a:grpFill/>
              </p:grpSpPr>
              <p:sp>
                <p:nvSpPr>
                  <p:cNvPr id="88" name="Rectángulo 87">
                    <a:extLst>
                      <a:ext uri="{FF2B5EF4-FFF2-40B4-BE49-F238E27FC236}">
                        <a16:creationId xmlns:a16="http://schemas.microsoft.com/office/drawing/2014/main" id="{B2311349-2907-4D14-8907-96CC1622B78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570ECCB1-D523-4A4F-A60D-ED80F0B65B7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F729183B-6A95-4638-A4BE-6845ED6D37C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7E8A5B1E-4D75-457D-A2E7-50A69048A44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C1F8B69C-8449-42C4-9975-971EC78F048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DF83EDDB-74A8-4476-A890-A2D0C4CF206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A97DFF26-CBB8-4CA7-84B9-9F6C4443239B}"/>
                    </a:ext>
                  </a:extLst>
                </p:cNvPr>
                <p:cNvGrpSpPr/>
                <p:nvPr/>
              </p:nvGrpSpPr>
              <p:grpSpPr>
                <a:xfrm>
                  <a:off x="3715162" y="6057622"/>
                  <a:ext cx="650327" cy="495139"/>
                  <a:chOff x="920152" y="6068873"/>
                  <a:chExt cx="650327" cy="495139"/>
                </a:xfrm>
                <a:grpFill/>
              </p:grpSpPr>
              <p:sp>
                <p:nvSpPr>
                  <p:cNvPr id="82" name="Rectángulo 81">
                    <a:extLst>
                      <a:ext uri="{FF2B5EF4-FFF2-40B4-BE49-F238E27FC236}">
                        <a16:creationId xmlns:a16="http://schemas.microsoft.com/office/drawing/2014/main" id="{674DE57A-1AD3-4E74-9E67-4652C74A8AF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B4293031-6C13-4B22-9405-229749E7904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7E575B34-6340-4982-ABFF-2211F3485AE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85A33462-F857-4E9E-9F45-981908D785E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6928708D-158C-4A60-AD0E-C14F97683C8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7C81660E-6D58-4E51-926D-4BCC98FE9F6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242F9F59-A529-48FA-B552-E7EE0ABE03CE}"/>
                    </a:ext>
                  </a:extLst>
                </p:cNvPr>
                <p:cNvGrpSpPr/>
                <p:nvPr/>
              </p:nvGrpSpPr>
              <p:grpSpPr>
                <a:xfrm>
                  <a:off x="4368688" y="6056739"/>
                  <a:ext cx="650327" cy="495139"/>
                  <a:chOff x="920152" y="6068873"/>
                  <a:chExt cx="650327" cy="495139"/>
                </a:xfrm>
                <a:grpFill/>
              </p:grpSpPr>
              <p:sp>
                <p:nvSpPr>
                  <p:cNvPr id="76" name="Rectángulo 75">
                    <a:extLst>
                      <a:ext uri="{FF2B5EF4-FFF2-40B4-BE49-F238E27FC236}">
                        <a16:creationId xmlns:a16="http://schemas.microsoft.com/office/drawing/2014/main" id="{9192C004-F2DF-485C-9511-AF003B0363D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D5940755-544B-47AF-96D5-7F4A20A9943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D0E77F54-9F55-43D6-A489-BF55F627F6B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512A0DF7-00C4-4B89-9E51-19A05B9E54F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1725E3C9-D08F-45EA-8437-10BFCCE0BF8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F1AE422F-BC34-4E63-AF3A-D5AF7B66649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C49718CE-085F-440E-AADF-EAB44DE02497}"/>
                    </a:ext>
                  </a:extLst>
                </p:cNvPr>
                <p:cNvGrpSpPr/>
                <p:nvPr/>
              </p:nvGrpSpPr>
              <p:grpSpPr>
                <a:xfrm>
                  <a:off x="5019014" y="6056739"/>
                  <a:ext cx="650327" cy="495139"/>
                  <a:chOff x="920152" y="6068873"/>
                  <a:chExt cx="650327" cy="495139"/>
                </a:xfrm>
                <a:grpFill/>
              </p:grpSpPr>
              <p:sp>
                <p:nvSpPr>
                  <p:cNvPr id="70" name="Rectángulo 69">
                    <a:extLst>
                      <a:ext uri="{FF2B5EF4-FFF2-40B4-BE49-F238E27FC236}">
                        <a16:creationId xmlns:a16="http://schemas.microsoft.com/office/drawing/2014/main" id="{EA67BFC1-D77C-40DE-834A-9B0F0AFABA7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2863BE31-B82C-4FA4-8AEA-7ACF6CA1359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072D81DB-F11E-4F35-A636-1C61899FE96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DB67F2EB-9531-45C1-82E7-A47FDD107E8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CB03211D-8B51-44DF-8620-35DB4086041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9E2690CF-D487-4BD1-9BDA-33065BD24F2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E6F479F0-CA6E-45F7-B276-CA0710EB4105}"/>
                    </a:ext>
                  </a:extLst>
                </p:cNvPr>
                <p:cNvGrpSpPr/>
                <p:nvPr/>
              </p:nvGrpSpPr>
              <p:grpSpPr>
                <a:xfrm>
                  <a:off x="5672540" y="6055856"/>
                  <a:ext cx="650327" cy="495139"/>
                  <a:chOff x="920152" y="6068873"/>
                  <a:chExt cx="650327" cy="495139"/>
                </a:xfrm>
                <a:grpFill/>
              </p:grpSpPr>
              <p:sp>
                <p:nvSpPr>
                  <p:cNvPr id="64" name="Rectángulo 63">
                    <a:extLst>
                      <a:ext uri="{FF2B5EF4-FFF2-40B4-BE49-F238E27FC236}">
                        <a16:creationId xmlns:a16="http://schemas.microsoft.com/office/drawing/2014/main" id="{7CD5070F-C244-4D03-A295-B932D7C76E2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B0956320-0520-42A9-8048-B3E5C1D5B89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78B21A87-706E-4994-B8D6-D0DD10B36BA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47FE4E36-7DC0-4D06-BED1-E8D958ED3CD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EA675AD8-ED62-46CE-B781-B398A3E96F5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04398A89-4915-4C86-886A-3DC9772534F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773C6ED9-BF6C-4178-8A12-EBBA81D06283}"/>
                    </a:ext>
                  </a:extLst>
                </p:cNvPr>
                <p:cNvGrpSpPr/>
                <p:nvPr/>
              </p:nvGrpSpPr>
              <p:grpSpPr>
                <a:xfrm>
                  <a:off x="6326066" y="6055856"/>
                  <a:ext cx="650327" cy="495139"/>
                  <a:chOff x="920152" y="6068873"/>
                  <a:chExt cx="650327" cy="495139"/>
                </a:xfrm>
                <a:grpFill/>
              </p:grpSpPr>
              <p:sp>
                <p:nvSpPr>
                  <p:cNvPr id="58" name="Rectángulo 57">
                    <a:extLst>
                      <a:ext uri="{FF2B5EF4-FFF2-40B4-BE49-F238E27FC236}">
                        <a16:creationId xmlns:a16="http://schemas.microsoft.com/office/drawing/2014/main" id="{C03CF823-F9B7-4697-852C-C90842862F1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898D7DC4-53BB-4871-A8D7-70B16A20C9D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37CAC51D-EBBE-439C-92EE-D62108B6DB5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44D3DF1C-344D-468E-A92F-E8F94D7DC17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1AD15F37-4837-42FC-9462-6D949A44D15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14787207-7F02-43F9-B537-388CA966E42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3DADA858-6FFB-4987-ADD8-32C04B5BF2CF}"/>
                    </a:ext>
                  </a:extLst>
                </p:cNvPr>
                <p:cNvGrpSpPr/>
                <p:nvPr/>
              </p:nvGrpSpPr>
              <p:grpSpPr>
                <a:xfrm>
                  <a:off x="6979592" y="6054973"/>
                  <a:ext cx="650327" cy="495139"/>
                  <a:chOff x="920152" y="6068873"/>
                  <a:chExt cx="650327" cy="495139"/>
                </a:xfrm>
                <a:grpFill/>
              </p:grpSpPr>
              <p:sp>
                <p:nvSpPr>
                  <p:cNvPr id="52" name="Rectángulo 51">
                    <a:extLst>
                      <a:ext uri="{FF2B5EF4-FFF2-40B4-BE49-F238E27FC236}">
                        <a16:creationId xmlns:a16="http://schemas.microsoft.com/office/drawing/2014/main" id="{4BCDC6DA-15C8-4E6E-9AA6-6D8F503269E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23655A6C-BB56-4E3D-B20E-52B13F98312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77E30A48-4393-4B41-BB71-D2923CEFD53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C6061347-5BE9-4DB5-836B-CE8CF6F6D71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03C17C3F-8BCE-4A2D-94B2-624A37E4065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F5D342CF-3DC6-46BE-8DAC-1EDB873DC26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FFFA38D8-07C6-4632-ACC3-C025879B4680}"/>
                    </a:ext>
                  </a:extLst>
                </p:cNvPr>
                <p:cNvGrpSpPr/>
                <p:nvPr/>
              </p:nvGrpSpPr>
              <p:grpSpPr>
                <a:xfrm>
                  <a:off x="7631518" y="6054973"/>
                  <a:ext cx="650327" cy="495139"/>
                  <a:chOff x="920152" y="6068873"/>
                  <a:chExt cx="650327" cy="495139"/>
                </a:xfrm>
                <a:grpFill/>
              </p:grpSpPr>
              <p:sp>
                <p:nvSpPr>
                  <p:cNvPr id="46" name="Rectángulo 45">
                    <a:extLst>
                      <a:ext uri="{FF2B5EF4-FFF2-40B4-BE49-F238E27FC236}">
                        <a16:creationId xmlns:a16="http://schemas.microsoft.com/office/drawing/2014/main" id="{780E2ED9-DAA9-482D-AAF9-0BD2B2D5A3F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F6C41124-CDB2-482A-839E-901A408A696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33ACAC0F-5C76-4BBC-8948-DB613D7D3E3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A57E5BF1-28F8-4BB3-81A8-B12E3D10D75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1F841667-6EB6-434F-A830-8B6A71C41A7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151D168D-B6B8-435A-B6CA-E58ACA748E6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386A8381-D33C-4587-9D55-00DA6E899095}"/>
                    </a:ext>
                  </a:extLst>
                </p:cNvPr>
                <p:cNvGrpSpPr/>
                <p:nvPr/>
              </p:nvGrpSpPr>
              <p:grpSpPr>
                <a:xfrm>
                  <a:off x="8285044" y="6054090"/>
                  <a:ext cx="650327" cy="495139"/>
                  <a:chOff x="920152" y="6068873"/>
                  <a:chExt cx="650327" cy="495139"/>
                </a:xfrm>
                <a:grpFill/>
              </p:grpSpPr>
              <p:sp>
                <p:nvSpPr>
                  <p:cNvPr id="40" name="Rectángulo 39">
                    <a:extLst>
                      <a:ext uri="{FF2B5EF4-FFF2-40B4-BE49-F238E27FC236}">
                        <a16:creationId xmlns:a16="http://schemas.microsoft.com/office/drawing/2014/main" id="{2B3859E7-8A1D-4BD5-BF3F-A5F48789F36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125264AE-0407-46E7-92A8-0F6BB46101F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06BE598C-47AE-436C-A610-192AF88F807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98113004-3037-49C2-A3BC-F532F24942A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76CE4716-5F80-4C3C-A921-4D246ED831F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7F82BAEF-32AF-43A7-ADC4-0A00E295386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7A0B28BE-4303-407B-808D-9AEAFBFA6908}"/>
                    </a:ext>
                  </a:extLst>
                </p:cNvPr>
                <p:cNvGrpSpPr/>
                <p:nvPr/>
              </p:nvGrpSpPr>
              <p:grpSpPr>
                <a:xfrm>
                  <a:off x="8938570" y="6054090"/>
                  <a:ext cx="650327" cy="495139"/>
                  <a:chOff x="920152" y="6068873"/>
                  <a:chExt cx="650327" cy="495139"/>
                </a:xfrm>
                <a:grpFill/>
              </p:grpSpPr>
              <p:sp>
                <p:nvSpPr>
                  <p:cNvPr id="34" name="Rectángulo 33">
                    <a:extLst>
                      <a:ext uri="{FF2B5EF4-FFF2-40B4-BE49-F238E27FC236}">
                        <a16:creationId xmlns:a16="http://schemas.microsoft.com/office/drawing/2014/main" id="{64887AB4-34A3-4A3E-B915-43159058A0D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59BB337F-5816-44C0-90E1-5C98F587F36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2F6D6C10-A65B-426E-AD1F-58060BF44DD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A8A099EE-4C85-4FC3-9E82-0A4EEF5A178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E575ED7D-3BB3-4D8D-8C7E-F9E1EC9A3F2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0F486DD9-421F-48DC-89D8-384D78EC75A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44E751E6-3E30-4396-9887-1733F929D6E9}"/>
                    </a:ext>
                  </a:extLst>
                </p:cNvPr>
                <p:cNvGrpSpPr/>
                <p:nvPr/>
              </p:nvGrpSpPr>
              <p:grpSpPr>
                <a:xfrm>
                  <a:off x="9592096" y="6053207"/>
                  <a:ext cx="650327" cy="495139"/>
                  <a:chOff x="920152" y="6068873"/>
                  <a:chExt cx="650327" cy="495139"/>
                </a:xfrm>
                <a:grpFill/>
              </p:grpSpPr>
              <p:sp>
                <p:nvSpPr>
                  <p:cNvPr id="28" name="Rectángulo 27">
                    <a:extLst>
                      <a:ext uri="{FF2B5EF4-FFF2-40B4-BE49-F238E27FC236}">
                        <a16:creationId xmlns:a16="http://schemas.microsoft.com/office/drawing/2014/main" id="{CEBD7934-0BF2-4F8A-A779-D737D57274C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005466BD-F00A-43BD-A624-56BD62AB8C0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50B4A1C6-D191-4368-85E5-1A7500495A1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14CC26D7-E979-4A5B-BAB9-876B6678D9B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7EBF0008-D317-4FE6-8078-3CA09F206D5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74D9F328-3A28-466B-9350-1D3EDF2695F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0" name="Rectángulo 9">
                <a:extLst>
                  <a:ext uri="{FF2B5EF4-FFF2-40B4-BE49-F238E27FC236}">
                    <a16:creationId xmlns:a16="http://schemas.microsoft.com/office/drawing/2014/main" id="{038D9703-1609-4AD7-9FDC-8C81F9099064}"/>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recto 10">
                <a:extLst>
                  <a:ext uri="{FF2B5EF4-FFF2-40B4-BE49-F238E27FC236}">
                    <a16:creationId xmlns:a16="http://schemas.microsoft.com/office/drawing/2014/main" id="{0D5949E8-F665-464E-ADF3-937FF030DF3C}"/>
                  </a:ext>
                </a:extLst>
              </p:cNvPr>
              <p:cNvCxnSpPr>
                <a:stCxn id="118"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5" name="Grupo 124">
            <a:extLst>
              <a:ext uri="{FF2B5EF4-FFF2-40B4-BE49-F238E27FC236}">
                <a16:creationId xmlns:a16="http://schemas.microsoft.com/office/drawing/2014/main" id="{334F1F9D-77A9-4300-87AF-3B7226D27A81}"/>
              </a:ext>
            </a:extLst>
          </p:cNvPr>
          <p:cNvGrpSpPr/>
          <p:nvPr/>
        </p:nvGrpSpPr>
        <p:grpSpPr>
          <a:xfrm>
            <a:off x="6429681" y="118841"/>
            <a:ext cx="2697504" cy="802387"/>
            <a:chOff x="6429681" y="118841"/>
            <a:chExt cx="2697504" cy="802387"/>
          </a:xfrm>
        </p:grpSpPr>
        <p:sp>
          <p:nvSpPr>
            <p:cNvPr id="126" name="Flecha: pentágono 125">
              <a:extLst>
                <a:ext uri="{FF2B5EF4-FFF2-40B4-BE49-F238E27FC236}">
                  <a16:creationId xmlns:a16="http://schemas.microsoft.com/office/drawing/2014/main" id="{FC70FF6C-EBF1-44DF-8B95-9A46339CF5E6}"/>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7" name="Imagen 126">
              <a:extLst>
                <a:ext uri="{FF2B5EF4-FFF2-40B4-BE49-F238E27FC236}">
                  <a16:creationId xmlns:a16="http://schemas.microsoft.com/office/drawing/2014/main" id="{C7AEC912-A9EC-47BF-9043-255B58FDFE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1602232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Rectángulo 121">
            <a:extLst>
              <a:ext uri="{FF2B5EF4-FFF2-40B4-BE49-F238E27FC236}">
                <a16:creationId xmlns:a16="http://schemas.microsoft.com/office/drawing/2014/main" id="{3FF709B1-99CD-4CDF-BAEE-D1E2A1557E64}"/>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Box 2"/>
          <p:cNvSpPr txBox="1">
            <a:spLocks noChangeArrowheads="1"/>
          </p:cNvSpPr>
          <p:nvPr/>
        </p:nvSpPr>
        <p:spPr bwMode="auto">
          <a:xfrm>
            <a:off x="636984" y="656104"/>
            <a:ext cx="73914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MX" sz="2000" b="1" dirty="0">
                <a:latin typeface="Gill Sans" pitchFamily="34" charset="0"/>
              </a:rPr>
              <a:t>Tracción </a:t>
            </a:r>
            <a:r>
              <a:rPr lang="es-MX" sz="2000" b="1" i="1" dirty="0">
                <a:latin typeface="Gill Sans" pitchFamily="34" charset="0"/>
              </a:rPr>
              <a:t>(TRACTION)</a:t>
            </a:r>
            <a:endParaRPr lang="es-MX" sz="2000" b="1" dirty="0">
              <a:latin typeface="Gill Sans" pitchFamily="34" charset="0"/>
            </a:endParaRPr>
          </a:p>
          <a:p>
            <a:r>
              <a:rPr lang="es-MX" sz="2000" dirty="0">
                <a:latin typeface="Gill Sans" pitchFamily="34" charset="0"/>
              </a:rPr>
              <a:t>Capacidad de la llanta para frenar sobre pavimento mojado. El grado está basado en ensayos de tracción y frenado en línea recta sobre asfalto y concreto, y no representa la capacidad de tracción en curva.</a:t>
            </a:r>
          </a:p>
          <a:p>
            <a:r>
              <a:rPr lang="es-MX" sz="2000" dirty="0">
                <a:latin typeface="Gill Sans" pitchFamily="34" charset="0"/>
              </a:rPr>
              <a:t>		</a:t>
            </a:r>
            <a:r>
              <a:rPr lang="es-MX" sz="2400" b="1" dirty="0">
                <a:solidFill>
                  <a:srgbClr val="006600"/>
                </a:solidFill>
                <a:latin typeface="Gill Sans" pitchFamily="34" charset="0"/>
              </a:rPr>
              <a:t>A</a:t>
            </a:r>
            <a:r>
              <a:rPr lang="es-MX" sz="2000" dirty="0">
                <a:latin typeface="Gill Sans" pitchFamily="34" charset="0"/>
              </a:rPr>
              <a:t>  Excelente</a:t>
            </a:r>
          </a:p>
          <a:p>
            <a:r>
              <a:rPr lang="es-MX" sz="2000" dirty="0">
                <a:latin typeface="Gill Sans" pitchFamily="34" charset="0"/>
              </a:rPr>
              <a:t>		      </a:t>
            </a:r>
            <a:r>
              <a:rPr lang="es-MX" sz="2200" b="1" dirty="0">
                <a:solidFill>
                  <a:srgbClr val="CC9900"/>
                </a:solidFill>
                <a:latin typeface="Gill Sans" pitchFamily="34" charset="0"/>
              </a:rPr>
              <a:t>B</a:t>
            </a:r>
            <a:r>
              <a:rPr lang="es-MX" sz="2000" dirty="0">
                <a:latin typeface="Gill Sans" pitchFamily="34" charset="0"/>
              </a:rPr>
              <a:t>  Intermedia</a:t>
            </a:r>
          </a:p>
          <a:p>
            <a:r>
              <a:rPr lang="es-MX" sz="2000" dirty="0">
                <a:latin typeface="Gill Sans" pitchFamily="34" charset="0"/>
              </a:rPr>
              <a:t>		          </a:t>
            </a:r>
            <a:r>
              <a:rPr lang="es-MX" sz="2000" b="1" dirty="0">
                <a:solidFill>
                  <a:srgbClr val="A50021"/>
                </a:solidFill>
                <a:latin typeface="Gill Sans" pitchFamily="34" charset="0"/>
              </a:rPr>
              <a:t>C</a:t>
            </a:r>
            <a:r>
              <a:rPr lang="es-MX" sz="2000" dirty="0">
                <a:latin typeface="Gill Sans" pitchFamily="34" charset="0"/>
              </a:rPr>
              <a:t>  Aceptable</a:t>
            </a:r>
          </a:p>
          <a:p>
            <a:r>
              <a:rPr lang="es-MX" sz="2000" dirty="0">
                <a:latin typeface="Gill Sans" pitchFamily="34" charset="0"/>
              </a:rPr>
              <a:t>Ya se cuenta con la doble  A, supera al nivel excelente.</a:t>
            </a:r>
          </a:p>
          <a:p>
            <a:endParaRPr lang="es-MX" sz="2000" b="1" dirty="0">
              <a:latin typeface="Gill Sans" pitchFamily="34" charset="0"/>
            </a:endParaRPr>
          </a:p>
          <a:p>
            <a:r>
              <a:rPr lang="es-MX" sz="2000" b="1" dirty="0">
                <a:latin typeface="Gill Sans" pitchFamily="34" charset="0"/>
              </a:rPr>
              <a:t>Temperatura </a:t>
            </a:r>
            <a:r>
              <a:rPr lang="es-MX" sz="2000" b="1" i="1" dirty="0">
                <a:latin typeface="Gill Sans" pitchFamily="34" charset="0"/>
              </a:rPr>
              <a:t>(TEMPERATURE)</a:t>
            </a:r>
          </a:p>
          <a:p>
            <a:r>
              <a:rPr lang="es-MX" sz="2000" dirty="0">
                <a:latin typeface="Gill Sans" pitchFamily="34" charset="0"/>
              </a:rPr>
              <a:t>Resistencia de la llanta para la generación de calor, así como su capacidad de disiparlo.</a:t>
            </a:r>
          </a:p>
          <a:p>
            <a:r>
              <a:rPr lang="es-MX" sz="2000" dirty="0">
                <a:latin typeface="Gill Sans" pitchFamily="34" charset="0"/>
              </a:rPr>
              <a:t>		</a:t>
            </a:r>
            <a:r>
              <a:rPr lang="es-MX" sz="2400" b="1" dirty="0">
                <a:solidFill>
                  <a:srgbClr val="006600"/>
                </a:solidFill>
                <a:latin typeface="Gill Sans" pitchFamily="34" charset="0"/>
              </a:rPr>
              <a:t>A</a:t>
            </a:r>
            <a:r>
              <a:rPr lang="es-MX" sz="2000" dirty="0">
                <a:latin typeface="Gill Sans" pitchFamily="34" charset="0"/>
              </a:rPr>
              <a:t>  Excelente</a:t>
            </a:r>
          </a:p>
          <a:p>
            <a:r>
              <a:rPr lang="es-MX" sz="2000" dirty="0">
                <a:latin typeface="Gill Sans" pitchFamily="34" charset="0"/>
              </a:rPr>
              <a:t>		      </a:t>
            </a:r>
            <a:r>
              <a:rPr lang="es-MX" sz="2200" b="1" dirty="0">
                <a:solidFill>
                  <a:srgbClr val="CC9900"/>
                </a:solidFill>
                <a:latin typeface="Gill Sans" pitchFamily="34" charset="0"/>
              </a:rPr>
              <a:t>B</a:t>
            </a:r>
            <a:r>
              <a:rPr lang="es-MX" sz="2000" dirty="0">
                <a:latin typeface="Gill Sans" pitchFamily="34" charset="0"/>
              </a:rPr>
              <a:t>  Intermedia</a:t>
            </a:r>
          </a:p>
          <a:p>
            <a:r>
              <a:rPr lang="es-MX" sz="2000" dirty="0">
                <a:latin typeface="Gill Sans" pitchFamily="34" charset="0"/>
              </a:rPr>
              <a:t>		           </a:t>
            </a:r>
            <a:r>
              <a:rPr lang="es-MX" sz="2000" b="1" dirty="0">
                <a:solidFill>
                  <a:srgbClr val="A50021"/>
                </a:solidFill>
                <a:latin typeface="Gill Sans" pitchFamily="34" charset="0"/>
              </a:rPr>
              <a:t>C</a:t>
            </a:r>
            <a:r>
              <a:rPr lang="es-MX" sz="2000" dirty="0">
                <a:latin typeface="Gill Sans" pitchFamily="34" charset="0"/>
              </a:rPr>
              <a:t>  Aceptable</a:t>
            </a:r>
          </a:p>
          <a:p>
            <a:r>
              <a:rPr lang="es-MX" sz="2000" dirty="0">
                <a:latin typeface="Gill Sans" pitchFamily="34" charset="0"/>
              </a:rPr>
              <a:t>Ya se cuenta con la doble  A , supera al nivel excelente</a:t>
            </a:r>
            <a:r>
              <a:rPr lang="en-US" sz="2000" dirty="0">
                <a:latin typeface="Gill Sans" pitchFamily="34" charset="0"/>
              </a:rPr>
              <a:t>.</a:t>
            </a:r>
          </a:p>
        </p:txBody>
      </p:sp>
      <p:sp>
        <p:nvSpPr>
          <p:cNvPr id="3"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Nomenclatura</a:t>
            </a:r>
          </a:p>
        </p:txBody>
      </p:sp>
      <p:grpSp>
        <p:nvGrpSpPr>
          <p:cNvPr id="4" name="Grupo 3">
            <a:extLst>
              <a:ext uri="{FF2B5EF4-FFF2-40B4-BE49-F238E27FC236}">
                <a16:creationId xmlns:a16="http://schemas.microsoft.com/office/drawing/2014/main" id="{ACB5815A-DC34-4A43-8866-E84982431E67}"/>
              </a:ext>
            </a:extLst>
          </p:cNvPr>
          <p:cNvGrpSpPr/>
          <p:nvPr/>
        </p:nvGrpSpPr>
        <p:grpSpPr>
          <a:xfrm>
            <a:off x="-1" y="6076655"/>
            <a:ext cx="9144001" cy="808729"/>
            <a:chOff x="-1" y="6021288"/>
            <a:chExt cx="9144001" cy="808729"/>
          </a:xfrm>
        </p:grpSpPr>
        <p:sp>
          <p:nvSpPr>
            <p:cNvPr id="5" name="Rectángulo 4">
              <a:extLst>
                <a:ext uri="{FF2B5EF4-FFF2-40B4-BE49-F238E27FC236}">
                  <a16:creationId xmlns:a16="http://schemas.microsoft.com/office/drawing/2014/main" id="{7BFF8AFF-F134-433F-8157-B549F0BE2E82}"/>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FBAF2135-7935-40F6-BFA3-2DC45164B074}"/>
                </a:ext>
              </a:extLst>
            </p:cNvPr>
            <p:cNvGrpSpPr/>
            <p:nvPr/>
          </p:nvGrpSpPr>
          <p:grpSpPr>
            <a:xfrm>
              <a:off x="-1" y="6021288"/>
              <a:ext cx="9144001" cy="808729"/>
              <a:chOff x="-1" y="6049271"/>
              <a:chExt cx="9144001" cy="808729"/>
            </a:xfrm>
          </p:grpSpPr>
          <p:grpSp>
            <p:nvGrpSpPr>
              <p:cNvPr id="7" name="Grupo 6">
                <a:extLst>
                  <a:ext uri="{FF2B5EF4-FFF2-40B4-BE49-F238E27FC236}">
                    <a16:creationId xmlns:a16="http://schemas.microsoft.com/office/drawing/2014/main" id="{1D75921B-71F6-41CE-80B7-2F9764FFF0EE}"/>
                  </a:ext>
                </a:extLst>
              </p:cNvPr>
              <p:cNvGrpSpPr/>
              <p:nvPr/>
            </p:nvGrpSpPr>
            <p:grpSpPr>
              <a:xfrm>
                <a:off x="-1" y="6053207"/>
                <a:ext cx="9144001" cy="439573"/>
                <a:chOff x="-204394" y="6053207"/>
                <a:chExt cx="10446817" cy="502203"/>
              </a:xfrm>
              <a:solidFill>
                <a:schemeClr val="tx1"/>
              </a:solidFill>
            </p:grpSpPr>
            <p:grpSp>
              <p:nvGrpSpPr>
                <p:cNvPr id="10" name="Grupo 9">
                  <a:extLst>
                    <a:ext uri="{FF2B5EF4-FFF2-40B4-BE49-F238E27FC236}">
                      <a16:creationId xmlns:a16="http://schemas.microsoft.com/office/drawing/2014/main" id="{291552D8-F9DD-4CCF-9847-341C730C25A1}"/>
                    </a:ext>
                  </a:extLst>
                </p:cNvPr>
                <p:cNvGrpSpPr/>
                <p:nvPr/>
              </p:nvGrpSpPr>
              <p:grpSpPr>
                <a:xfrm>
                  <a:off x="-204394" y="6060271"/>
                  <a:ext cx="650327" cy="495139"/>
                  <a:chOff x="920152" y="6068873"/>
                  <a:chExt cx="650327" cy="495139"/>
                </a:xfrm>
                <a:grpFill/>
              </p:grpSpPr>
              <p:sp>
                <p:nvSpPr>
                  <p:cNvPr id="116" name="Rectángulo 115">
                    <a:extLst>
                      <a:ext uri="{FF2B5EF4-FFF2-40B4-BE49-F238E27FC236}">
                        <a16:creationId xmlns:a16="http://schemas.microsoft.com/office/drawing/2014/main" id="{4FA21720-DAB7-486F-B2FC-74A8944D4B5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DF399B66-53E9-43CA-8F79-BA13F3088FC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3FC6C1A3-C00B-4AC0-88B6-C0E6760C507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86A641C5-7443-4DC8-8F42-F4CF1D44C45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975D0640-1248-4DFA-AE7C-1E389C18BBB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69348E0F-62D4-4231-B619-B556DD3A8D3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1" name="Grupo 10">
                  <a:extLst>
                    <a:ext uri="{FF2B5EF4-FFF2-40B4-BE49-F238E27FC236}">
                      <a16:creationId xmlns:a16="http://schemas.microsoft.com/office/drawing/2014/main" id="{C2D4DB49-0E08-44C8-A724-3823B259F728}"/>
                    </a:ext>
                  </a:extLst>
                </p:cNvPr>
                <p:cNvGrpSpPr/>
                <p:nvPr/>
              </p:nvGrpSpPr>
              <p:grpSpPr>
                <a:xfrm>
                  <a:off x="449132" y="6059388"/>
                  <a:ext cx="650327" cy="495139"/>
                  <a:chOff x="920152" y="6068873"/>
                  <a:chExt cx="650327" cy="495139"/>
                </a:xfrm>
                <a:grpFill/>
              </p:grpSpPr>
              <p:sp>
                <p:nvSpPr>
                  <p:cNvPr id="110" name="Rectángulo 109">
                    <a:extLst>
                      <a:ext uri="{FF2B5EF4-FFF2-40B4-BE49-F238E27FC236}">
                        <a16:creationId xmlns:a16="http://schemas.microsoft.com/office/drawing/2014/main" id="{70D17534-5E6D-48A8-81E4-5E449E4516F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1B46CBE2-4924-4777-BF60-FEA1FA74F10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B17FBD6F-038A-4591-AA8E-ECA3828AF74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10EBF7C8-2481-47BF-BD67-95FCA603299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8F3FCCC8-04E3-4E0C-8BBC-ACF1403A7BB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DDD7C996-C494-48B5-B251-222212F3466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4C317DA8-DBD1-4830-AFAA-2B47B6D2AF5D}"/>
                    </a:ext>
                  </a:extLst>
                </p:cNvPr>
                <p:cNvGrpSpPr/>
                <p:nvPr/>
              </p:nvGrpSpPr>
              <p:grpSpPr>
                <a:xfrm>
                  <a:off x="1102658" y="6059388"/>
                  <a:ext cx="650327" cy="495139"/>
                  <a:chOff x="920152" y="6068873"/>
                  <a:chExt cx="650327" cy="495139"/>
                </a:xfrm>
                <a:grpFill/>
              </p:grpSpPr>
              <p:sp>
                <p:nvSpPr>
                  <p:cNvPr id="104" name="Rectángulo 103">
                    <a:extLst>
                      <a:ext uri="{FF2B5EF4-FFF2-40B4-BE49-F238E27FC236}">
                        <a16:creationId xmlns:a16="http://schemas.microsoft.com/office/drawing/2014/main" id="{C975CDE7-2DAD-460C-A7FD-8F7E26B76C4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E9217FC2-B131-4774-BF3A-4FEE710284F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CD2D6486-15D9-4A0B-9FD4-1B90BFEBFBA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17C0A9CA-41F4-46ED-B6DF-747F7427368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D9EAFB87-A411-4245-B3A4-0B62B4DD106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88CB3FC9-3D34-4D20-B6F4-94644BA8C10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9B95182A-7951-4CFA-86DA-D76AE39DCFDE}"/>
                    </a:ext>
                  </a:extLst>
                </p:cNvPr>
                <p:cNvGrpSpPr/>
                <p:nvPr/>
              </p:nvGrpSpPr>
              <p:grpSpPr>
                <a:xfrm>
                  <a:off x="1756184" y="6058505"/>
                  <a:ext cx="650327" cy="495139"/>
                  <a:chOff x="920152" y="6068873"/>
                  <a:chExt cx="650327" cy="495139"/>
                </a:xfrm>
                <a:grpFill/>
              </p:grpSpPr>
              <p:sp>
                <p:nvSpPr>
                  <p:cNvPr id="98" name="Rectángulo 97">
                    <a:extLst>
                      <a:ext uri="{FF2B5EF4-FFF2-40B4-BE49-F238E27FC236}">
                        <a16:creationId xmlns:a16="http://schemas.microsoft.com/office/drawing/2014/main" id="{E1A8096F-4042-47B6-9DCA-D3F9EE41F4A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6AECCF6C-1C2C-4B14-99F8-FAF0E080348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2C0C20B7-F789-4A48-8959-02600A3C82F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F8C84270-AE9A-4903-96C1-A6C23EA2522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C0E35111-8032-4725-987E-AAA4A99C09A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1A4800F3-1C66-4541-B52E-1D76ECF4435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3D646AC8-A6F4-431B-B7AB-B81856B99DEC}"/>
                    </a:ext>
                  </a:extLst>
                </p:cNvPr>
                <p:cNvGrpSpPr/>
                <p:nvPr/>
              </p:nvGrpSpPr>
              <p:grpSpPr>
                <a:xfrm>
                  <a:off x="2408110" y="6058505"/>
                  <a:ext cx="650327" cy="495139"/>
                  <a:chOff x="920152" y="6068873"/>
                  <a:chExt cx="650327" cy="495139"/>
                </a:xfrm>
                <a:grpFill/>
              </p:grpSpPr>
              <p:sp>
                <p:nvSpPr>
                  <p:cNvPr id="92" name="Rectángulo 91">
                    <a:extLst>
                      <a:ext uri="{FF2B5EF4-FFF2-40B4-BE49-F238E27FC236}">
                        <a16:creationId xmlns:a16="http://schemas.microsoft.com/office/drawing/2014/main" id="{EDAAE84C-15DE-40F0-B688-AEB5316CBB5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59C7C31F-586F-4405-8BAB-F7191A96A6D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1F93DF02-8CE8-4965-8A62-FF1F26E5354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FF122E8F-5446-4936-A098-77DBF6DC93E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0FA20F02-6129-46ED-84E3-23C1B9750D6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A7959A67-B900-4C22-89A4-8053346A40C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64597E15-21C3-414F-9136-63CBC63DF847}"/>
                    </a:ext>
                  </a:extLst>
                </p:cNvPr>
                <p:cNvGrpSpPr/>
                <p:nvPr/>
              </p:nvGrpSpPr>
              <p:grpSpPr>
                <a:xfrm>
                  <a:off x="3061636" y="6057622"/>
                  <a:ext cx="650327" cy="495139"/>
                  <a:chOff x="920152" y="6068873"/>
                  <a:chExt cx="650327" cy="495139"/>
                </a:xfrm>
                <a:grpFill/>
              </p:grpSpPr>
              <p:sp>
                <p:nvSpPr>
                  <p:cNvPr id="86" name="Rectángulo 85">
                    <a:extLst>
                      <a:ext uri="{FF2B5EF4-FFF2-40B4-BE49-F238E27FC236}">
                        <a16:creationId xmlns:a16="http://schemas.microsoft.com/office/drawing/2014/main" id="{192D0601-6E4D-44CE-85BA-52B4AC73D27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6E794AC0-5AFA-4CA0-9794-C32405F923C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C9734EE0-92D6-4750-AF5B-80B156650D2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2D8C118F-12AA-42D0-B1EB-5DFFB30F0D7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F1BF4E1C-8210-4583-B870-79075B73061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53A2A100-2BF8-465E-82C5-A51FA38F49D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B55C0345-DACE-4942-AB7A-39D8119F211E}"/>
                    </a:ext>
                  </a:extLst>
                </p:cNvPr>
                <p:cNvGrpSpPr/>
                <p:nvPr/>
              </p:nvGrpSpPr>
              <p:grpSpPr>
                <a:xfrm>
                  <a:off x="3715162" y="6057622"/>
                  <a:ext cx="650327" cy="495139"/>
                  <a:chOff x="920152" y="6068873"/>
                  <a:chExt cx="650327" cy="495139"/>
                </a:xfrm>
                <a:grpFill/>
              </p:grpSpPr>
              <p:sp>
                <p:nvSpPr>
                  <p:cNvPr id="80" name="Rectángulo 79">
                    <a:extLst>
                      <a:ext uri="{FF2B5EF4-FFF2-40B4-BE49-F238E27FC236}">
                        <a16:creationId xmlns:a16="http://schemas.microsoft.com/office/drawing/2014/main" id="{6A184DC4-84C9-4B52-BFC4-C4BC62EFBA0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93EA1D24-A32F-46D8-A42B-21E776BC204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CE4EB9A7-6AEF-446F-92BA-210B42FCF63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A67F285C-8A02-4DC6-BA29-14181CABE56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DDA3AFAC-13FE-4171-A153-A4FCB671466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7BB9BD7E-0A82-46FF-A139-A9C2BBFB3BF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8B8F0A79-53CD-4355-898B-B3A2BD8439C9}"/>
                    </a:ext>
                  </a:extLst>
                </p:cNvPr>
                <p:cNvGrpSpPr/>
                <p:nvPr/>
              </p:nvGrpSpPr>
              <p:grpSpPr>
                <a:xfrm>
                  <a:off x="4368688" y="6056739"/>
                  <a:ext cx="650327" cy="495139"/>
                  <a:chOff x="920152" y="6068873"/>
                  <a:chExt cx="650327" cy="495139"/>
                </a:xfrm>
                <a:grpFill/>
              </p:grpSpPr>
              <p:sp>
                <p:nvSpPr>
                  <p:cNvPr id="74" name="Rectángulo 73">
                    <a:extLst>
                      <a:ext uri="{FF2B5EF4-FFF2-40B4-BE49-F238E27FC236}">
                        <a16:creationId xmlns:a16="http://schemas.microsoft.com/office/drawing/2014/main" id="{F7DC8BE6-9206-4480-B260-443BD5E8538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DD9E9BF0-77F8-4E0D-B500-B4C62CFB740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9E230D90-C729-4C02-B115-B663DD2E52C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E794DE01-5564-4F1D-B9D2-F36F23D3D57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9A2C4BD7-0C29-4F56-99D3-27963A7070F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836F0DF7-9384-4FA8-A39B-F5AAD290062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1F4C02AD-44FA-47DD-833D-CABF7BAB6A3D}"/>
                    </a:ext>
                  </a:extLst>
                </p:cNvPr>
                <p:cNvGrpSpPr/>
                <p:nvPr/>
              </p:nvGrpSpPr>
              <p:grpSpPr>
                <a:xfrm>
                  <a:off x="5019014" y="6056739"/>
                  <a:ext cx="650327" cy="495139"/>
                  <a:chOff x="920152" y="6068873"/>
                  <a:chExt cx="650327" cy="495139"/>
                </a:xfrm>
                <a:grpFill/>
              </p:grpSpPr>
              <p:sp>
                <p:nvSpPr>
                  <p:cNvPr id="68" name="Rectángulo 67">
                    <a:extLst>
                      <a:ext uri="{FF2B5EF4-FFF2-40B4-BE49-F238E27FC236}">
                        <a16:creationId xmlns:a16="http://schemas.microsoft.com/office/drawing/2014/main" id="{3DFFD1D4-7070-46D9-AFA0-D312A46295A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49BFCDAF-1F0D-495B-8030-A43CC0E42B5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F2DCE236-1405-40A8-8E64-0951C5D2CDE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0D193920-E3F8-423C-9E08-9E2C221C526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4738A139-7984-454D-8063-94FE3EA9AFE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E99EA34D-6221-4D21-AD91-55203816FD4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BB1D9E83-A026-434F-A36F-63C14B242DD1}"/>
                    </a:ext>
                  </a:extLst>
                </p:cNvPr>
                <p:cNvGrpSpPr/>
                <p:nvPr/>
              </p:nvGrpSpPr>
              <p:grpSpPr>
                <a:xfrm>
                  <a:off x="5672540" y="6055856"/>
                  <a:ext cx="650327" cy="495139"/>
                  <a:chOff x="920152" y="6068873"/>
                  <a:chExt cx="650327" cy="495139"/>
                </a:xfrm>
                <a:grpFill/>
              </p:grpSpPr>
              <p:sp>
                <p:nvSpPr>
                  <p:cNvPr id="62" name="Rectángulo 61">
                    <a:extLst>
                      <a:ext uri="{FF2B5EF4-FFF2-40B4-BE49-F238E27FC236}">
                        <a16:creationId xmlns:a16="http://schemas.microsoft.com/office/drawing/2014/main" id="{53BFF4CC-F975-4C8C-867B-E2E927D1B96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747A9A40-AEFE-4E23-95C9-B6AEA3B22E9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1AF80483-CE22-463F-9287-50893EF8C5E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57F30D7E-1F50-40D0-B53A-8256450CF9A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1C356038-4077-4030-90C4-9D51F4E9790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887C22C2-7FB2-48E4-A8FF-4D78881EA8F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223B5DD3-4E37-4876-B70C-C0222B3196FD}"/>
                    </a:ext>
                  </a:extLst>
                </p:cNvPr>
                <p:cNvGrpSpPr/>
                <p:nvPr/>
              </p:nvGrpSpPr>
              <p:grpSpPr>
                <a:xfrm>
                  <a:off x="6326066" y="6055856"/>
                  <a:ext cx="650327" cy="495139"/>
                  <a:chOff x="920152" y="6068873"/>
                  <a:chExt cx="650327" cy="495139"/>
                </a:xfrm>
                <a:grpFill/>
              </p:grpSpPr>
              <p:sp>
                <p:nvSpPr>
                  <p:cNvPr id="56" name="Rectángulo 55">
                    <a:extLst>
                      <a:ext uri="{FF2B5EF4-FFF2-40B4-BE49-F238E27FC236}">
                        <a16:creationId xmlns:a16="http://schemas.microsoft.com/office/drawing/2014/main" id="{83C39E2D-563B-498F-8ECA-8DC879A6C6E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6C5CAE55-B594-45D0-8378-44212DDFD7F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D87F99F1-4CE0-4101-9E14-4AA89A5C298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10DFA3A7-4A5A-42E6-AED3-5E2D55B8C80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BBB13B41-F6DE-4F8C-A6BA-2EF41E1BEFA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56529C6C-EC05-4E05-B0A2-AD191C4AD40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DAC46FFF-729D-4A0B-9979-49D601203BCA}"/>
                    </a:ext>
                  </a:extLst>
                </p:cNvPr>
                <p:cNvGrpSpPr/>
                <p:nvPr/>
              </p:nvGrpSpPr>
              <p:grpSpPr>
                <a:xfrm>
                  <a:off x="6979592" y="6054973"/>
                  <a:ext cx="650327" cy="495139"/>
                  <a:chOff x="920152" y="6068873"/>
                  <a:chExt cx="650327" cy="495139"/>
                </a:xfrm>
                <a:grpFill/>
              </p:grpSpPr>
              <p:sp>
                <p:nvSpPr>
                  <p:cNvPr id="50" name="Rectángulo 49">
                    <a:extLst>
                      <a:ext uri="{FF2B5EF4-FFF2-40B4-BE49-F238E27FC236}">
                        <a16:creationId xmlns:a16="http://schemas.microsoft.com/office/drawing/2014/main" id="{C8505D41-04F7-48B6-9C7D-A05821C5D56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FA5B0C80-6A44-40A3-984A-320E952FE4F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242479F3-EFF9-466B-89C5-EB3F9E57EB2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F56005BE-4276-4456-9485-9DDFC038682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D2B751CB-1823-49DE-A4D7-DB50E159B77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1608D88C-03ED-42EE-BDC1-4D4EC84F063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7EA5648B-FD60-4AFF-9449-CEEB81DA5D75}"/>
                    </a:ext>
                  </a:extLst>
                </p:cNvPr>
                <p:cNvGrpSpPr/>
                <p:nvPr/>
              </p:nvGrpSpPr>
              <p:grpSpPr>
                <a:xfrm>
                  <a:off x="7631518" y="6054973"/>
                  <a:ext cx="650327" cy="495139"/>
                  <a:chOff x="920152" y="6068873"/>
                  <a:chExt cx="650327" cy="495139"/>
                </a:xfrm>
                <a:grpFill/>
              </p:grpSpPr>
              <p:sp>
                <p:nvSpPr>
                  <p:cNvPr id="44" name="Rectángulo 43">
                    <a:extLst>
                      <a:ext uri="{FF2B5EF4-FFF2-40B4-BE49-F238E27FC236}">
                        <a16:creationId xmlns:a16="http://schemas.microsoft.com/office/drawing/2014/main" id="{226CBA3F-5893-46D3-B0FC-CF59F6F50AD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746FEC51-AC14-4AE9-858F-0FECADDF3D7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A99A84D7-757E-456D-8486-E836E4ABCFD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160AB82E-9D5D-4362-83C7-381C75B6D08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242FC02B-2CE2-4356-AD6E-6D7DFDA3971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ED4E44B0-F75D-4F9C-8A68-58B73ADBDA0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DF6C2008-2F80-4472-B3FE-4398B0DEDC23}"/>
                    </a:ext>
                  </a:extLst>
                </p:cNvPr>
                <p:cNvGrpSpPr/>
                <p:nvPr/>
              </p:nvGrpSpPr>
              <p:grpSpPr>
                <a:xfrm>
                  <a:off x="8285044" y="6054090"/>
                  <a:ext cx="650327" cy="495139"/>
                  <a:chOff x="920152" y="6068873"/>
                  <a:chExt cx="650327" cy="495139"/>
                </a:xfrm>
                <a:grpFill/>
              </p:grpSpPr>
              <p:sp>
                <p:nvSpPr>
                  <p:cNvPr id="38" name="Rectángulo 37">
                    <a:extLst>
                      <a:ext uri="{FF2B5EF4-FFF2-40B4-BE49-F238E27FC236}">
                        <a16:creationId xmlns:a16="http://schemas.microsoft.com/office/drawing/2014/main" id="{004B4B8E-DAEC-410B-9AB5-2A1D4122FAD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784B6C85-0D5E-4E48-8F3B-BE424878D23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2F5F2209-477C-4B04-8B0A-2D9FCABD03F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7437A663-994C-4B21-80EE-DE2C9EB32F8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9636D8EE-4D41-4328-8F6D-072AC19EA3A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4A79D43E-032A-4B7B-B862-797220AB77C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038DC7BB-F849-4E0E-BE5F-98ADB226A5EB}"/>
                    </a:ext>
                  </a:extLst>
                </p:cNvPr>
                <p:cNvGrpSpPr/>
                <p:nvPr/>
              </p:nvGrpSpPr>
              <p:grpSpPr>
                <a:xfrm>
                  <a:off x="8938570" y="6054090"/>
                  <a:ext cx="650327" cy="495139"/>
                  <a:chOff x="920152" y="6068873"/>
                  <a:chExt cx="650327" cy="495139"/>
                </a:xfrm>
                <a:grpFill/>
              </p:grpSpPr>
              <p:sp>
                <p:nvSpPr>
                  <p:cNvPr id="32" name="Rectángulo 31">
                    <a:extLst>
                      <a:ext uri="{FF2B5EF4-FFF2-40B4-BE49-F238E27FC236}">
                        <a16:creationId xmlns:a16="http://schemas.microsoft.com/office/drawing/2014/main" id="{7CCAA197-98F2-4840-B6AB-F8E8FA31213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C07CE080-E4A7-4B99-911B-681CA5CA7B4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359E22BD-B2D1-4AD1-A770-97BA906C0DB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84A4E5B4-A798-4986-8C26-74F15E64FF6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4F9D189A-4368-42F1-A2F3-598C729D413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0F9E6037-036B-48ED-BE4F-DB68A06A027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E8C26031-6C7E-4B5E-ADA9-BF8B29974BCB}"/>
                    </a:ext>
                  </a:extLst>
                </p:cNvPr>
                <p:cNvGrpSpPr/>
                <p:nvPr/>
              </p:nvGrpSpPr>
              <p:grpSpPr>
                <a:xfrm>
                  <a:off x="9592096" y="6053207"/>
                  <a:ext cx="650327" cy="495139"/>
                  <a:chOff x="920152" y="6068873"/>
                  <a:chExt cx="650327" cy="495139"/>
                </a:xfrm>
                <a:grpFill/>
              </p:grpSpPr>
              <p:sp>
                <p:nvSpPr>
                  <p:cNvPr id="26" name="Rectángulo 25">
                    <a:extLst>
                      <a:ext uri="{FF2B5EF4-FFF2-40B4-BE49-F238E27FC236}">
                        <a16:creationId xmlns:a16="http://schemas.microsoft.com/office/drawing/2014/main" id="{01F304E6-DA62-4983-9A15-948FA77FB11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05350A5F-6D46-4680-84AA-FFD5BEEDB97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E9C9960D-7F12-41B2-8C0D-AE875A6E431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3E032901-98CA-4F94-B2AF-61A46659C9A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107C78CF-F239-46AD-905A-5F61050D3C5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6720C995-F29D-4D73-B2D2-57E29010469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8" name="Rectángulo 7">
                <a:extLst>
                  <a:ext uri="{FF2B5EF4-FFF2-40B4-BE49-F238E27FC236}">
                    <a16:creationId xmlns:a16="http://schemas.microsoft.com/office/drawing/2014/main" id="{0FD0715B-8F28-4252-82CF-10E9D77384DD}"/>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8">
                <a:extLst>
                  <a:ext uri="{FF2B5EF4-FFF2-40B4-BE49-F238E27FC236}">
                    <a16:creationId xmlns:a16="http://schemas.microsoft.com/office/drawing/2014/main" id="{768A01E9-BAAF-4126-9580-1B6665FCBB87}"/>
                  </a:ext>
                </a:extLst>
              </p:cNvPr>
              <p:cNvCxnSpPr>
                <a:stCxn id="116"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3" name="Grupo 122">
            <a:extLst>
              <a:ext uri="{FF2B5EF4-FFF2-40B4-BE49-F238E27FC236}">
                <a16:creationId xmlns:a16="http://schemas.microsoft.com/office/drawing/2014/main" id="{82F56124-AAEE-4176-8FDD-12CC30D96CD4}"/>
              </a:ext>
            </a:extLst>
          </p:cNvPr>
          <p:cNvGrpSpPr/>
          <p:nvPr/>
        </p:nvGrpSpPr>
        <p:grpSpPr>
          <a:xfrm>
            <a:off x="6429681" y="118841"/>
            <a:ext cx="2697504" cy="802387"/>
            <a:chOff x="6429681" y="118841"/>
            <a:chExt cx="2697504" cy="802387"/>
          </a:xfrm>
        </p:grpSpPr>
        <p:sp>
          <p:nvSpPr>
            <p:cNvPr id="124" name="Flecha: pentágono 123">
              <a:extLst>
                <a:ext uri="{FF2B5EF4-FFF2-40B4-BE49-F238E27FC236}">
                  <a16:creationId xmlns:a16="http://schemas.microsoft.com/office/drawing/2014/main" id="{93C18D5A-4125-4364-AB6D-5F5FEDA42271}"/>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5" name="Imagen 124">
              <a:extLst>
                <a:ext uri="{FF2B5EF4-FFF2-40B4-BE49-F238E27FC236}">
                  <a16:creationId xmlns:a16="http://schemas.microsoft.com/office/drawing/2014/main" id="{9F833D8F-4EB4-4124-B6E2-EA0CC9430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272249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Rectángulo 121">
            <a:extLst>
              <a:ext uri="{FF2B5EF4-FFF2-40B4-BE49-F238E27FC236}">
                <a16:creationId xmlns:a16="http://schemas.microsoft.com/office/drawing/2014/main" id="{B860B79D-F932-4B2D-B9A2-1FF2E3351391}"/>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Box 2"/>
          <p:cNvSpPr txBox="1">
            <a:spLocks noChangeArrowheads="1"/>
          </p:cNvSpPr>
          <p:nvPr/>
        </p:nvSpPr>
        <p:spPr bwMode="auto">
          <a:xfrm>
            <a:off x="323528" y="716498"/>
            <a:ext cx="835292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MX" sz="2000" b="1" dirty="0">
                <a:latin typeface="Gill Sans" pitchFamily="34" charset="0"/>
              </a:rPr>
              <a:t>Índice de desgaste</a:t>
            </a:r>
            <a:r>
              <a:rPr lang="en-US" sz="2000" b="1" dirty="0">
                <a:latin typeface="Gill Sans" pitchFamily="34" charset="0"/>
              </a:rPr>
              <a:t> </a:t>
            </a:r>
            <a:r>
              <a:rPr lang="en-US" sz="2000" b="1" i="1" dirty="0">
                <a:latin typeface="Gill Sans" pitchFamily="34" charset="0"/>
              </a:rPr>
              <a:t>(TREADWEAR)</a:t>
            </a:r>
            <a:endParaRPr lang="en-US" sz="2000" b="1" dirty="0">
              <a:latin typeface="Gill Sans" pitchFamily="34" charset="0"/>
            </a:endParaRPr>
          </a:p>
          <a:p>
            <a:r>
              <a:rPr lang="en-US" sz="2000" b="1" dirty="0">
                <a:latin typeface="Gill Sans" pitchFamily="34" charset="0"/>
              </a:rPr>
              <a:t> 	        </a:t>
            </a:r>
            <a:r>
              <a:rPr lang="es-MX" sz="2000" dirty="0">
                <a:solidFill>
                  <a:srgbClr val="000099"/>
                </a:solidFill>
                <a:latin typeface="Gill Sans" pitchFamily="34" charset="0"/>
              </a:rPr>
              <a:t>Más de 100       Mejor</a:t>
            </a:r>
            <a:endParaRPr lang="es-MX" sz="2000" dirty="0">
              <a:latin typeface="Gill Sans" pitchFamily="34" charset="0"/>
            </a:endParaRPr>
          </a:p>
          <a:p>
            <a:r>
              <a:rPr lang="es-MX" sz="2000" dirty="0">
                <a:latin typeface="Gill Sans" pitchFamily="34" charset="0"/>
              </a:rPr>
              <a:t>		      </a:t>
            </a:r>
            <a:r>
              <a:rPr lang="es-MX" sz="2000" dirty="0">
                <a:solidFill>
                  <a:srgbClr val="A50021"/>
                </a:solidFill>
                <a:latin typeface="Gill Sans" pitchFamily="34" charset="0"/>
              </a:rPr>
              <a:t>100	      Línea base</a:t>
            </a:r>
            <a:endParaRPr lang="es-MX" sz="2000" dirty="0">
              <a:latin typeface="Gill Sans" pitchFamily="34" charset="0"/>
            </a:endParaRPr>
          </a:p>
          <a:p>
            <a:pPr algn="just"/>
            <a:r>
              <a:rPr lang="es-MX" sz="2000" dirty="0">
                <a:latin typeface="Gill Sans" pitchFamily="34" charset="0"/>
              </a:rPr>
              <a:t>    	    </a:t>
            </a:r>
            <a:r>
              <a:rPr lang="es-MX" sz="2000" dirty="0">
                <a:solidFill>
                  <a:srgbClr val="006600"/>
                </a:solidFill>
                <a:latin typeface="Gill Sans" pitchFamily="34" charset="0"/>
              </a:rPr>
              <a:t>Menos de 100       Aceptable</a:t>
            </a:r>
            <a:endParaRPr lang="es-MX" sz="2000" dirty="0">
              <a:latin typeface="Gill Sans" pitchFamily="34" charset="0"/>
            </a:endParaRPr>
          </a:p>
          <a:p>
            <a:pPr algn="just"/>
            <a:endParaRPr lang="es-MX" sz="2000" dirty="0">
              <a:latin typeface="Gill Sans" pitchFamily="34" charset="0"/>
            </a:endParaRPr>
          </a:p>
          <a:p>
            <a:pPr algn="just"/>
            <a:r>
              <a:rPr lang="es-MX" sz="2000" dirty="0">
                <a:latin typeface="Gill Sans" pitchFamily="34" charset="0"/>
              </a:rPr>
              <a:t>Este índice es una clasificación comparativa basada sobre el nivel de desgaste de la llanta cuando ésta se rueda bajo condiciones controladas sobre una carretera de prueba. Podría decirse entonces que una llanta con clasificación 200 duraría el doble que una con clasificación 100. Sin embargo, el kilometraje real depende de las condiciones de uso y puede variar debido a los hábitos de manejo, prácticas de servicio, características de los caminos y clima.</a:t>
            </a:r>
          </a:p>
          <a:p>
            <a:pPr algn="just"/>
            <a:endParaRPr lang="es-MX" sz="2000" dirty="0">
              <a:latin typeface="Gill Sans" pitchFamily="34" charset="0"/>
            </a:endParaRPr>
          </a:p>
          <a:p>
            <a:r>
              <a:rPr lang="es-MX" sz="2000" dirty="0">
                <a:latin typeface="Gill Sans" pitchFamily="34" charset="0"/>
              </a:rPr>
              <a:t>El índice de desgaste es válido sólo para efectos de comparación dentro de una línea de producto del fabricante. </a:t>
            </a:r>
            <a:r>
              <a:rPr lang="es-MX" sz="2000" dirty="0">
                <a:solidFill>
                  <a:srgbClr val="9900CC"/>
                </a:solidFill>
                <a:latin typeface="Gill Sans" pitchFamily="34" charset="0"/>
              </a:rPr>
              <a:t>Nunca serán validos para hacer comparaciones entre fabricantes</a:t>
            </a:r>
            <a:r>
              <a:rPr lang="es-MX" sz="2000" dirty="0">
                <a:latin typeface="Gill Sans" pitchFamily="34" charset="0"/>
              </a:rPr>
              <a:t>.</a:t>
            </a:r>
            <a:endParaRPr lang="en-US" sz="2000" dirty="0">
              <a:latin typeface="Gill Sans" pitchFamily="34" charset="0"/>
            </a:endParaRPr>
          </a:p>
        </p:txBody>
      </p:sp>
      <p:sp>
        <p:nvSpPr>
          <p:cNvPr id="3"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Nomenclatura</a:t>
            </a:r>
          </a:p>
        </p:txBody>
      </p:sp>
      <p:grpSp>
        <p:nvGrpSpPr>
          <p:cNvPr id="4" name="Grupo 3">
            <a:extLst>
              <a:ext uri="{FF2B5EF4-FFF2-40B4-BE49-F238E27FC236}">
                <a16:creationId xmlns:a16="http://schemas.microsoft.com/office/drawing/2014/main" id="{63C25A25-1322-4BF7-B1C2-CDAF267F4AC7}"/>
              </a:ext>
            </a:extLst>
          </p:cNvPr>
          <p:cNvGrpSpPr/>
          <p:nvPr/>
        </p:nvGrpSpPr>
        <p:grpSpPr>
          <a:xfrm>
            <a:off x="-1" y="6076655"/>
            <a:ext cx="9144001" cy="808729"/>
            <a:chOff x="-1" y="6021288"/>
            <a:chExt cx="9144001" cy="808729"/>
          </a:xfrm>
        </p:grpSpPr>
        <p:sp>
          <p:nvSpPr>
            <p:cNvPr id="5" name="Rectángulo 4">
              <a:extLst>
                <a:ext uri="{FF2B5EF4-FFF2-40B4-BE49-F238E27FC236}">
                  <a16:creationId xmlns:a16="http://schemas.microsoft.com/office/drawing/2014/main" id="{72D5D5FB-C5C1-4758-945E-B016F6138374}"/>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a:extLst>
                <a:ext uri="{FF2B5EF4-FFF2-40B4-BE49-F238E27FC236}">
                  <a16:creationId xmlns:a16="http://schemas.microsoft.com/office/drawing/2014/main" id="{22A69A73-20D4-4DFD-9CFF-8DB9FE83F992}"/>
                </a:ext>
              </a:extLst>
            </p:cNvPr>
            <p:cNvGrpSpPr/>
            <p:nvPr/>
          </p:nvGrpSpPr>
          <p:grpSpPr>
            <a:xfrm>
              <a:off x="-1" y="6021288"/>
              <a:ext cx="9144001" cy="808729"/>
              <a:chOff x="-1" y="6049271"/>
              <a:chExt cx="9144001" cy="808729"/>
            </a:xfrm>
          </p:grpSpPr>
          <p:grpSp>
            <p:nvGrpSpPr>
              <p:cNvPr id="7" name="Grupo 6">
                <a:extLst>
                  <a:ext uri="{FF2B5EF4-FFF2-40B4-BE49-F238E27FC236}">
                    <a16:creationId xmlns:a16="http://schemas.microsoft.com/office/drawing/2014/main" id="{E48A8F85-7EF6-4380-8696-D08ECDC44DA4}"/>
                  </a:ext>
                </a:extLst>
              </p:cNvPr>
              <p:cNvGrpSpPr/>
              <p:nvPr/>
            </p:nvGrpSpPr>
            <p:grpSpPr>
              <a:xfrm>
                <a:off x="-1" y="6053207"/>
                <a:ext cx="9144001" cy="439573"/>
                <a:chOff x="-204394" y="6053207"/>
                <a:chExt cx="10446817" cy="502203"/>
              </a:xfrm>
              <a:solidFill>
                <a:schemeClr val="tx1"/>
              </a:solidFill>
            </p:grpSpPr>
            <p:grpSp>
              <p:nvGrpSpPr>
                <p:cNvPr id="10" name="Grupo 9">
                  <a:extLst>
                    <a:ext uri="{FF2B5EF4-FFF2-40B4-BE49-F238E27FC236}">
                      <a16:creationId xmlns:a16="http://schemas.microsoft.com/office/drawing/2014/main" id="{4C6014F9-8489-4A34-BA37-BC1A23620BF8}"/>
                    </a:ext>
                  </a:extLst>
                </p:cNvPr>
                <p:cNvGrpSpPr/>
                <p:nvPr/>
              </p:nvGrpSpPr>
              <p:grpSpPr>
                <a:xfrm>
                  <a:off x="-204394" y="6060271"/>
                  <a:ext cx="650327" cy="495139"/>
                  <a:chOff x="920152" y="6068873"/>
                  <a:chExt cx="650327" cy="495139"/>
                </a:xfrm>
                <a:grpFill/>
              </p:grpSpPr>
              <p:sp>
                <p:nvSpPr>
                  <p:cNvPr id="116" name="Rectángulo 115">
                    <a:extLst>
                      <a:ext uri="{FF2B5EF4-FFF2-40B4-BE49-F238E27FC236}">
                        <a16:creationId xmlns:a16="http://schemas.microsoft.com/office/drawing/2014/main" id="{F0149FC6-6023-4D8B-9825-9B23C1981E6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FE5F15DC-42F6-4B02-A4B1-38258D30ACD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C1F2811B-A5C3-400D-B191-7790795085C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45052C41-C678-4650-83A1-416C2938345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FCD12182-3601-4295-B45A-A1B22840BEF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4CC377E9-3B5F-488C-9248-E6F6F00D115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1" name="Grupo 10">
                  <a:extLst>
                    <a:ext uri="{FF2B5EF4-FFF2-40B4-BE49-F238E27FC236}">
                      <a16:creationId xmlns:a16="http://schemas.microsoft.com/office/drawing/2014/main" id="{F3A501C3-1F30-42FE-9E8C-0D9649A6D6D0}"/>
                    </a:ext>
                  </a:extLst>
                </p:cNvPr>
                <p:cNvGrpSpPr/>
                <p:nvPr/>
              </p:nvGrpSpPr>
              <p:grpSpPr>
                <a:xfrm>
                  <a:off x="449132" y="6059388"/>
                  <a:ext cx="650327" cy="495139"/>
                  <a:chOff x="920152" y="6068873"/>
                  <a:chExt cx="650327" cy="495139"/>
                </a:xfrm>
                <a:grpFill/>
              </p:grpSpPr>
              <p:sp>
                <p:nvSpPr>
                  <p:cNvPr id="110" name="Rectángulo 109">
                    <a:extLst>
                      <a:ext uri="{FF2B5EF4-FFF2-40B4-BE49-F238E27FC236}">
                        <a16:creationId xmlns:a16="http://schemas.microsoft.com/office/drawing/2014/main" id="{30D220E5-2C3E-48F7-94F7-7D4275D6601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F0AC4480-090F-4B82-8BA3-716F403BE45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B8E79327-DABF-4973-B328-9244A432404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E20C2658-9CBD-489C-8B07-D5542CD63E8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11D38F4B-5772-468A-9F5F-ED94B54EEBB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3B009F1F-81D2-4EE0-B358-6F5C92952FC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DDB9C0B0-F259-440F-82B5-9D0B2C5E8EE1}"/>
                    </a:ext>
                  </a:extLst>
                </p:cNvPr>
                <p:cNvGrpSpPr/>
                <p:nvPr/>
              </p:nvGrpSpPr>
              <p:grpSpPr>
                <a:xfrm>
                  <a:off x="1102658" y="6059388"/>
                  <a:ext cx="650327" cy="495139"/>
                  <a:chOff x="920152" y="6068873"/>
                  <a:chExt cx="650327" cy="495139"/>
                </a:xfrm>
                <a:grpFill/>
              </p:grpSpPr>
              <p:sp>
                <p:nvSpPr>
                  <p:cNvPr id="104" name="Rectángulo 103">
                    <a:extLst>
                      <a:ext uri="{FF2B5EF4-FFF2-40B4-BE49-F238E27FC236}">
                        <a16:creationId xmlns:a16="http://schemas.microsoft.com/office/drawing/2014/main" id="{A8998A4F-A0B8-4D5B-83BB-91DFD3FA76F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FFF921DC-5485-41D5-A242-5172A62B348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1F6A4E6F-4268-47BC-820F-48A84D7C347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D57A8494-A3FB-4B6C-8E2D-E33C5838576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1ECEBCFD-6E94-4906-B6E2-158343902EC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4D68339B-330E-4BF6-9EBB-8625611B7C0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F973CCF5-13D7-404A-AB92-E57EE7D3DADA}"/>
                    </a:ext>
                  </a:extLst>
                </p:cNvPr>
                <p:cNvGrpSpPr/>
                <p:nvPr/>
              </p:nvGrpSpPr>
              <p:grpSpPr>
                <a:xfrm>
                  <a:off x="1756184" y="6058505"/>
                  <a:ext cx="650327" cy="495139"/>
                  <a:chOff x="920152" y="6068873"/>
                  <a:chExt cx="650327" cy="495139"/>
                </a:xfrm>
                <a:grpFill/>
              </p:grpSpPr>
              <p:sp>
                <p:nvSpPr>
                  <p:cNvPr id="98" name="Rectángulo 97">
                    <a:extLst>
                      <a:ext uri="{FF2B5EF4-FFF2-40B4-BE49-F238E27FC236}">
                        <a16:creationId xmlns:a16="http://schemas.microsoft.com/office/drawing/2014/main" id="{6B59BF64-3FF3-43FE-B510-3F2EE88B753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73F1B324-6BF2-40E8-A8CB-955D969DDF6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22673E7B-D412-471B-9A09-933D179F8B1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20714D86-0DC2-4045-BE99-487BB6E2672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419ABA50-C440-4B62-8DDE-31DA39D06D8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31A017FB-D8DA-4ECB-97C8-0EB003FB58F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16753414-7809-4967-AA9A-7EB4B0EBE7CA}"/>
                    </a:ext>
                  </a:extLst>
                </p:cNvPr>
                <p:cNvGrpSpPr/>
                <p:nvPr/>
              </p:nvGrpSpPr>
              <p:grpSpPr>
                <a:xfrm>
                  <a:off x="2408110" y="6058505"/>
                  <a:ext cx="650327" cy="495139"/>
                  <a:chOff x="920152" y="6068873"/>
                  <a:chExt cx="650327" cy="495139"/>
                </a:xfrm>
                <a:grpFill/>
              </p:grpSpPr>
              <p:sp>
                <p:nvSpPr>
                  <p:cNvPr id="92" name="Rectángulo 91">
                    <a:extLst>
                      <a:ext uri="{FF2B5EF4-FFF2-40B4-BE49-F238E27FC236}">
                        <a16:creationId xmlns:a16="http://schemas.microsoft.com/office/drawing/2014/main" id="{EDC4B04B-1743-4D2C-977C-218A2E434EB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5D454DFA-3E9C-4387-97A7-A766A108122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79C33808-DEB2-4056-9AE2-B87BA55AF32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B5504887-C1DF-41DA-BCB6-53DDB193B38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50C42CB5-19EB-4C2A-9632-8ADC23ADD9B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8CCA628B-D6D2-4C56-889A-A33C75CE2D5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2BD5698E-020B-4D7D-A866-5C885890BE16}"/>
                    </a:ext>
                  </a:extLst>
                </p:cNvPr>
                <p:cNvGrpSpPr/>
                <p:nvPr/>
              </p:nvGrpSpPr>
              <p:grpSpPr>
                <a:xfrm>
                  <a:off x="3061636" y="6057622"/>
                  <a:ext cx="650327" cy="495139"/>
                  <a:chOff x="920152" y="6068873"/>
                  <a:chExt cx="650327" cy="495139"/>
                </a:xfrm>
                <a:grpFill/>
              </p:grpSpPr>
              <p:sp>
                <p:nvSpPr>
                  <p:cNvPr id="86" name="Rectángulo 85">
                    <a:extLst>
                      <a:ext uri="{FF2B5EF4-FFF2-40B4-BE49-F238E27FC236}">
                        <a16:creationId xmlns:a16="http://schemas.microsoft.com/office/drawing/2014/main" id="{B39DEDAC-483A-4CDA-8F18-402DAAD9D21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FBBF6423-906F-411D-BE91-F2829478D80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4128E26C-3A6D-4273-9938-89FF15EB47E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46FF9A6A-7314-4AEF-B153-7C108913279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8528D58C-E4B5-4DD5-96C8-FB6A35F5BE7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708437EF-EEF2-48BF-A500-E6B71967A5E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DDBFC22A-A086-4B64-B52C-19F1C3C9EC2A}"/>
                    </a:ext>
                  </a:extLst>
                </p:cNvPr>
                <p:cNvGrpSpPr/>
                <p:nvPr/>
              </p:nvGrpSpPr>
              <p:grpSpPr>
                <a:xfrm>
                  <a:off x="3715162" y="6057622"/>
                  <a:ext cx="650327" cy="495139"/>
                  <a:chOff x="920152" y="6068873"/>
                  <a:chExt cx="650327" cy="495139"/>
                </a:xfrm>
                <a:grpFill/>
              </p:grpSpPr>
              <p:sp>
                <p:nvSpPr>
                  <p:cNvPr id="80" name="Rectángulo 79">
                    <a:extLst>
                      <a:ext uri="{FF2B5EF4-FFF2-40B4-BE49-F238E27FC236}">
                        <a16:creationId xmlns:a16="http://schemas.microsoft.com/office/drawing/2014/main" id="{2F3523A0-AAF0-4BDF-AE8E-BC355E6F755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58AE8E29-2BDA-4EFF-8788-16EA253D3D5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68967C60-8A6F-4DC6-9AE7-760A7D1914F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D1576F00-3C5A-498E-AB1A-2E0C862E83A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EADEEFE4-0E1D-4824-9BAE-B8F0EF3E2B2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73C8E6EB-E8E0-47B6-BB53-EFB53837299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8FF1E4AF-68E0-4247-AA99-FF5DC4AB2091}"/>
                    </a:ext>
                  </a:extLst>
                </p:cNvPr>
                <p:cNvGrpSpPr/>
                <p:nvPr/>
              </p:nvGrpSpPr>
              <p:grpSpPr>
                <a:xfrm>
                  <a:off x="4368688" y="6056739"/>
                  <a:ext cx="650327" cy="495139"/>
                  <a:chOff x="920152" y="6068873"/>
                  <a:chExt cx="650327" cy="495139"/>
                </a:xfrm>
                <a:grpFill/>
              </p:grpSpPr>
              <p:sp>
                <p:nvSpPr>
                  <p:cNvPr id="74" name="Rectángulo 73">
                    <a:extLst>
                      <a:ext uri="{FF2B5EF4-FFF2-40B4-BE49-F238E27FC236}">
                        <a16:creationId xmlns:a16="http://schemas.microsoft.com/office/drawing/2014/main" id="{937248E5-0F91-4672-AFDA-33BB54034B5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4D5F7E70-0349-4F62-8BA9-ACD6E5AF97E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CDDA9F97-92B5-4002-846E-514F0E23298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88F560C0-5F73-4E3F-9F5C-296FD0BCD03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330EBE00-E8B3-41E8-BFCD-F1697CE8205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36E04626-F6A8-4840-B606-009AA6D326F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CC878075-E11D-455E-94C9-C04256DC8E69}"/>
                    </a:ext>
                  </a:extLst>
                </p:cNvPr>
                <p:cNvGrpSpPr/>
                <p:nvPr/>
              </p:nvGrpSpPr>
              <p:grpSpPr>
                <a:xfrm>
                  <a:off x="5019014" y="6056739"/>
                  <a:ext cx="650327" cy="495139"/>
                  <a:chOff x="920152" y="6068873"/>
                  <a:chExt cx="650327" cy="495139"/>
                </a:xfrm>
                <a:grpFill/>
              </p:grpSpPr>
              <p:sp>
                <p:nvSpPr>
                  <p:cNvPr id="68" name="Rectángulo 67">
                    <a:extLst>
                      <a:ext uri="{FF2B5EF4-FFF2-40B4-BE49-F238E27FC236}">
                        <a16:creationId xmlns:a16="http://schemas.microsoft.com/office/drawing/2014/main" id="{84BF6575-B017-49C2-8310-A174597DB5C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932B66C4-8ADD-4755-B6CC-AE758304206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1140E36E-3C56-490C-93E6-58814E4DBAA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8A23B1C8-BD77-425B-A55F-6DE48D466F9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165B65DF-9F87-42CC-ACD3-5D3B6BD32ED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BDDD9D55-58AC-42EF-9DF9-1E19C0BCD45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B572FF22-F97A-419A-8D5F-513FC94E7C22}"/>
                    </a:ext>
                  </a:extLst>
                </p:cNvPr>
                <p:cNvGrpSpPr/>
                <p:nvPr/>
              </p:nvGrpSpPr>
              <p:grpSpPr>
                <a:xfrm>
                  <a:off x="5672540" y="6055856"/>
                  <a:ext cx="650327" cy="495139"/>
                  <a:chOff x="920152" y="6068873"/>
                  <a:chExt cx="650327" cy="495139"/>
                </a:xfrm>
                <a:grpFill/>
              </p:grpSpPr>
              <p:sp>
                <p:nvSpPr>
                  <p:cNvPr id="62" name="Rectángulo 61">
                    <a:extLst>
                      <a:ext uri="{FF2B5EF4-FFF2-40B4-BE49-F238E27FC236}">
                        <a16:creationId xmlns:a16="http://schemas.microsoft.com/office/drawing/2014/main" id="{7C75F19D-1CBE-408F-B68A-9C192B876D5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55AD6747-D031-4525-A909-0B6701038EE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5D72C6FA-94FA-48C2-8DF2-917D3887638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A5E51E6A-B4EA-4B45-AB10-0202DC2F47F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3DBE5CAF-400A-4637-9619-F11698262F1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EBEC6A31-18B4-420C-91A9-8F6DCB88F5A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79BC8C2D-71E7-40AF-91CE-7FC3062AECC1}"/>
                    </a:ext>
                  </a:extLst>
                </p:cNvPr>
                <p:cNvGrpSpPr/>
                <p:nvPr/>
              </p:nvGrpSpPr>
              <p:grpSpPr>
                <a:xfrm>
                  <a:off x="6326066" y="6055856"/>
                  <a:ext cx="650327" cy="495139"/>
                  <a:chOff x="920152" y="6068873"/>
                  <a:chExt cx="650327" cy="495139"/>
                </a:xfrm>
                <a:grpFill/>
              </p:grpSpPr>
              <p:sp>
                <p:nvSpPr>
                  <p:cNvPr id="56" name="Rectángulo 55">
                    <a:extLst>
                      <a:ext uri="{FF2B5EF4-FFF2-40B4-BE49-F238E27FC236}">
                        <a16:creationId xmlns:a16="http://schemas.microsoft.com/office/drawing/2014/main" id="{29299591-A26A-418F-B08E-51AE452100E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A34CF25A-65A0-4424-80F7-327D2B6E2DB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D3BC5F76-853E-43C5-815F-C07CAD43EB8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D62BD647-F2DC-4BD8-A0BE-FBC4A4CFBD7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1C1F9379-8279-476E-9897-C77D2F69FD0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F28D958A-ED71-4461-BABA-2C47ABF1B20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F2F1F9CC-8A56-42CB-803A-AC217DF3BEE8}"/>
                    </a:ext>
                  </a:extLst>
                </p:cNvPr>
                <p:cNvGrpSpPr/>
                <p:nvPr/>
              </p:nvGrpSpPr>
              <p:grpSpPr>
                <a:xfrm>
                  <a:off x="6979592" y="6054973"/>
                  <a:ext cx="650327" cy="495139"/>
                  <a:chOff x="920152" y="6068873"/>
                  <a:chExt cx="650327" cy="495139"/>
                </a:xfrm>
                <a:grpFill/>
              </p:grpSpPr>
              <p:sp>
                <p:nvSpPr>
                  <p:cNvPr id="50" name="Rectángulo 49">
                    <a:extLst>
                      <a:ext uri="{FF2B5EF4-FFF2-40B4-BE49-F238E27FC236}">
                        <a16:creationId xmlns:a16="http://schemas.microsoft.com/office/drawing/2014/main" id="{BF8D0378-4171-4965-BCB7-56B9A3337FD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4D6FEACA-8638-4525-9042-C4EAA05F38F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88D948B2-6D64-4308-BBBF-38A76991D56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857C226B-ACA0-421D-851F-21E5AC5DAC6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D658F039-8169-4B7D-9D5F-61E7EB68185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7BD250DB-B9BE-4622-9646-FBC90AA4D9C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96BE4633-3C7A-4472-999F-DFFF6BE269D4}"/>
                    </a:ext>
                  </a:extLst>
                </p:cNvPr>
                <p:cNvGrpSpPr/>
                <p:nvPr/>
              </p:nvGrpSpPr>
              <p:grpSpPr>
                <a:xfrm>
                  <a:off x="7631518" y="6054973"/>
                  <a:ext cx="650327" cy="495139"/>
                  <a:chOff x="920152" y="6068873"/>
                  <a:chExt cx="650327" cy="495139"/>
                </a:xfrm>
                <a:grpFill/>
              </p:grpSpPr>
              <p:sp>
                <p:nvSpPr>
                  <p:cNvPr id="44" name="Rectángulo 43">
                    <a:extLst>
                      <a:ext uri="{FF2B5EF4-FFF2-40B4-BE49-F238E27FC236}">
                        <a16:creationId xmlns:a16="http://schemas.microsoft.com/office/drawing/2014/main" id="{605AB397-0D48-4029-8FB3-DF746193D4D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7C40EE5E-19DB-4980-B98C-B19629B1AA9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B97E7DF4-1112-44E8-A061-A87FFE9CFEE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A21DAE56-6F1D-4043-A26E-D93C0FFFD0B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C923CB1A-FEFB-4665-B1D7-FC8B04B163D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E31E82CD-ECE6-4F0F-BA23-0CCB7C356C4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2050178F-7251-4C41-9040-1959B86917F4}"/>
                    </a:ext>
                  </a:extLst>
                </p:cNvPr>
                <p:cNvGrpSpPr/>
                <p:nvPr/>
              </p:nvGrpSpPr>
              <p:grpSpPr>
                <a:xfrm>
                  <a:off x="8285044" y="6054090"/>
                  <a:ext cx="650327" cy="495139"/>
                  <a:chOff x="920152" y="6068873"/>
                  <a:chExt cx="650327" cy="495139"/>
                </a:xfrm>
                <a:grpFill/>
              </p:grpSpPr>
              <p:sp>
                <p:nvSpPr>
                  <p:cNvPr id="38" name="Rectángulo 37">
                    <a:extLst>
                      <a:ext uri="{FF2B5EF4-FFF2-40B4-BE49-F238E27FC236}">
                        <a16:creationId xmlns:a16="http://schemas.microsoft.com/office/drawing/2014/main" id="{E9E70928-B46D-4F8A-89CB-1F9A7BC3CC8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FFCABB06-3FE8-44B6-84B5-AE4EE475D00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148CDD8A-EB6A-4D0A-8EEF-D86997D6763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326C76AA-32B9-42FB-A1A6-57F0B783D60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78636958-62AD-4205-BA58-7D555455F0C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1F528F02-457F-449B-993F-F22B5D22F6C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CC55E06C-897D-43C5-96FE-2B6DCF2450C8}"/>
                    </a:ext>
                  </a:extLst>
                </p:cNvPr>
                <p:cNvGrpSpPr/>
                <p:nvPr/>
              </p:nvGrpSpPr>
              <p:grpSpPr>
                <a:xfrm>
                  <a:off x="8938570" y="6054090"/>
                  <a:ext cx="650327" cy="495139"/>
                  <a:chOff x="920152" y="6068873"/>
                  <a:chExt cx="650327" cy="495139"/>
                </a:xfrm>
                <a:grpFill/>
              </p:grpSpPr>
              <p:sp>
                <p:nvSpPr>
                  <p:cNvPr id="32" name="Rectángulo 31">
                    <a:extLst>
                      <a:ext uri="{FF2B5EF4-FFF2-40B4-BE49-F238E27FC236}">
                        <a16:creationId xmlns:a16="http://schemas.microsoft.com/office/drawing/2014/main" id="{62B0F8A6-63D1-4653-988D-C1DFC71A8FC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723CB525-5282-4913-9DCF-9FC1E27528D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2F87EAD7-D388-436B-A900-26DB39042AD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740AE964-D72C-473A-B6B5-75CA7DD3D76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D18E0117-3913-4019-8A4F-EF951DF8566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44A9CC87-DF01-4E87-A022-D928276F753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ADE5AB25-4259-4FEF-9B7F-0E93BDA4A79C}"/>
                    </a:ext>
                  </a:extLst>
                </p:cNvPr>
                <p:cNvGrpSpPr/>
                <p:nvPr/>
              </p:nvGrpSpPr>
              <p:grpSpPr>
                <a:xfrm>
                  <a:off x="9592096" y="6053207"/>
                  <a:ext cx="650327" cy="495139"/>
                  <a:chOff x="920152" y="6068873"/>
                  <a:chExt cx="650327" cy="495139"/>
                </a:xfrm>
                <a:grpFill/>
              </p:grpSpPr>
              <p:sp>
                <p:nvSpPr>
                  <p:cNvPr id="26" name="Rectángulo 25">
                    <a:extLst>
                      <a:ext uri="{FF2B5EF4-FFF2-40B4-BE49-F238E27FC236}">
                        <a16:creationId xmlns:a16="http://schemas.microsoft.com/office/drawing/2014/main" id="{57E7A80E-56F9-4CEA-AAF3-09715072922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16564E90-BFC7-405C-AB7F-FB68C9B3EB8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E8F964CE-D02E-4DD1-99EB-5F00A9A94E2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F3AB6663-EFCD-4AFE-AC58-B816905F00C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548FFD9D-012D-41B3-8414-ACC04DF998D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9DA199E3-2F38-461D-A6BD-AC165B8ABD4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8" name="Rectángulo 7">
                <a:extLst>
                  <a:ext uri="{FF2B5EF4-FFF2-40B4-BE49-F238E27FC236}">
                    <a16:creationId xmlns:a16="http://schemas.microsoft.com/office/drawing/2014/main" id="{7569D739-0C09-4CB0-99D0-F7675ECDD5A0}"/>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8">
                <a:extLst>
                  <a:ext uri="{FF2B5EF4-FFF2-40B4-BE49-F238E27FC236}">
                    <a16:creationId xmlns:a16="http://schemas.microsoft.com/office/drawing/2014/main" id="{A1EF0819-3F2F-47D3-A6E6-42D8C7AF6722}"/>
                  </a:ext>
                </a:extLst>
              </p:cNvPr>
              <p:cNvCxnSpPr>
                <a:stCxn id="116"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3" name="Grupo 122">
            <a:extLst>
              <a:ext uri="{FF2B5EF4-FFF2-40B4-BE49-F238E27FC236}">
                <a16:creationId xmlns:a16="http://schemas.microsoft.com/office/drawing/2014/main" id="{4A80ABFD-5021-40E6-9D94-7A4D61676D02}"/>
              </a:ext>
            </a:extLst>
          </p:cNvPr>
          <p:cNvGrpSpPr/>
          <p:nvPr/>
        </p:nvGrpSpPr>
        <p:grpSpPr>
          <a:xfrm>
            <a:off x="6429681" y="118841"/>
            <a:ext cx="2697504" cy="802387"/>
            <a:chOff x="6429681" y="118841"/>
            <a:chExt cx="2697504" cy="802387"/>
          </a:xfrm>
        </p:grpSpPr>
        <p:sp>
          <p:nvSpPr>
            <p:cNvPr id="124" name="Flecha: pentágono 123">
              <a:extLst>
                <a:ext uri="{FF2B5EF4-FFF2-40B4-BE49-F238E27FC236}">
                  <a16:creationId xmlns:a16="http://schemas.microsoft.com/office/drawing/2014/main" id="{10D859D7-D353-45DE-8147-26BF88558CFB}"/>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5" name="Imagen 124">
              <a:extLst>
                <a:ext uri="{FF2B5EF4-FFF2-40B4-BE49-F238E27FC236}">
                  <a16:creationId xmlns:a16="http://schemas.microsoft.com/office/drawing/2014/main" id="{9EA5C963-B122-4BFA-BE56-166CDEBC6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479594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Rectángulo 122">
            <a:extLst>
              <a:ext uri="{FF2B5EF4-FFF2-40B4-BE49-F238E27FC236}">
                <a16:creationId xmlns:a16="http://schemas.microsoft.com/office/drawing/2014/main" id="{86D24885-F269-41B1-A2F3-03717E0B8AD6}"/>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Picture 2" descr="13 nomenclatura c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7135029" cy="559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Nomenclatura</a:t>
            </a:r>
          </a:p>
        </p:txBody>
      </p:sp>
      <p:sp>
        <p:nvSpPr>
          <p:cNvPr id="4" name="3 Rectángulo"/>
          <p:cNvSpPr/>
          <p:nvPr/>
        </p:nvSpPr>
        <p:spPr>
          <a:xfrm>
            <a:off x="467544" y="404664"/>
            <a:ext cx="230425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9175A796-5D82-4B0F-9820-55B9EF48EBC0}"/>
              </a:ext>
            </a:extLst>
          </p:cNvPr>
          <p:cNvGrpSpPr/>
          <p:nvPr/>
        </p:nvGrpSpPr>
        <p:grpSpPr>
          <a:xfrm>
            <a:off x="-1" y="6076655"/>
            <a:ext cx="9144001" cy="808729"/>
            <a:chOff x="-1" y="6021288"/>
            <a:chExt cx="9144001" cy="808729"/>
          </a:xfrm>
        </p:grpSpPr>
        <p:sp>
          <p:nvSpPr>
            <p:cNvPr id="6" name="Rectángulo 5">
              <a:extLst>
                <a:ext uri="{FF2B5EF4-FFF2-40B4-BE49-F238E27FC236}">
                  <a16:creationId xmlns:a16="http://schemas.microsoft.com/office/drawing/2014/main" id="{6B27F3B4-5869-4151-A464-37FAF4141CC2}"/>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30FE580C-2B22-4962-A493-1EECBDC54D1C}"/>
                </a:ext>
              </a:extLst>
            </p:cNvPr>
            <p:cNvGrpSpPr/>
            <p:nvPr/>
          </p:nvGrpSpPr>
          <p:grpSpPr>
            <a:xfrm>
              <a:off x="-1" y="6021288"/>
              <a:ext cx="9144001" cy="808729"/>
              <a:chOff x="-1" y="6049271"/>
              <a:chExt cx="9144001" cy="808729"/>
            </a:xfrm>
          </p:grpSpPr>
          <p:grpSp>
            <p:nvGrpSpPr>
              <p:cNvPr id="8" name="Grupo 7">
                <a:extLst>
                  <a:ext uri="{FF2B5EF4-FFF2-40B4-BE49-F238E27FC236}">
                    <a16:creationId xmlns:a16="http://schemas.microsoft.com/office/drawing/2014/main" id="{83146DBE-7317-4E9C-9D67-2426D29DA9F7}"/>
                  </a:ext>
                </a:extLst>
              </p:cNvPr>
              <p:cNvGrpSpPr/>
              <p:nvPr/>
            </p:nvGrpSpPr>
            <p:grpSpPr>
              <a:xfrm>
                <a:off x="-1" y="6053207"/>
                <a:ext cx="9144001" cy="439573"/>
                <a:chOff x="-204394" y="6053207"/>
                <a:chExt cx="10446817" cy="502203"/>
              </a:xfrm>
              <a:solidFill>
                <a:schemeClr val="tx1"/>
              </a:solidFill>
            </p:grpSpPr>
            <p:grpSp>
              <p:nvGrpSpPr>
                <p:cNvPr id="11" name="Grupo 10">
                  <a:extLst>
                    <a:ext uri="{FF2B5EF4-FFF2-40B4-BE49-F238E27FC236}">
                      <a16:creationId xmlns:a16="http://schemas.microsoft.com/office/drawing/2014/main" id="{78C7BA7F-9DB8-4D7B-9CD4-4C59DDD61E49}"/>
                    </a:ext>
                  </a:extLst>
                </p:cNvPr>
                <p:cNvGrpSpPr/>
                <p:nvPr/>
              </p:nvGrpSpPr>
              <p:grpSpPr>
                <a:xfrm>
                  <a:off x="-204394" y="6060271"/>
                  <a:ext cx="650327" cy="495139"/>
                  <a:chOff x="920152" y="6068873"/>
                  <a:chExt cx="650327" cy="495139"/>
                </a:xfrm>
                <a:grpFill/>
              </p:grpSpPr>
              <p:sp>
                <p:nvSpPr>
                  <p:cNvPr id="117" name="Rectángulo 116">
                    <a:extLst>
                      <a:ext uri="{FF2B5EF4-FFF2-40B4-BE49-F238E27FC236}">
                        <a16:creationId xmlns:a16="http://schemas.microsoft.com/office/drawing/2014/main" id="{3DFEEE64-E5F7-40FE-A9A5-431DBCDD732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2261FA24-1D8C-4D83-A346-67F8572AB46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B361E275-744D-4AD0-9212-91AF38188F1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3CC99058-2186-47C9-BA1F-9FD97682717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4B3E5C5B-2EF3-441D-A35F-80F0A65F52E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83A7CD0E-FA01-40C6-B6FC-7D856B926EC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99904432-2752-495A-938F-560EDF357D43}"/>
                    </a:ext>
                  </a:extLst>
                </p:cNvPr>
                <p:cNvGrpSpPr/>
                <p:nvPr/>
              </p:nvGrpSpPr>
              <p:grpSpPr>
                <a:xfrm>
                  <a:off x="449132" y="6059388"/>
                  <a:ext cx="650327" cy="495139"/>
                  <a:chOff x="920152" y="6068873"/>
                  <a:chExt cx="650327" cy="495139"/>
                </a:xfrm>
                <a:grpFill/>
              </p:grpSpPr>
              <p:sp>
                <p:nvSpPr>
                  <p:cNvPr id="111" name="Rectángulo 110">
                    <a:extLst>
                      <a:ext uri="{FF2B5EF4-FFF2-40B4-BE49-F238E27FC236}">
                        <a16:creationId xmlns:a16="http://schemas.microsoft.com/office/drawing/2014/main" id="{0B3A8BAF-3BA7-447B-8E41-4B8DDED0234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6264AD55-5477-429B-ACDB-DD5E3D7788B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7876058B-6A8B-4216-8329-6C9601617F7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D24BD77D-776D-49D2-BBFE-D5AC0B68988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7E5F7AB2-2688-460C-8EF2-D07D38495F5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749CF155-B04D-42AC-ADB1-CB60300DA40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8DC284E1-AE85-40B3-81DE-ED28462666C0}"/>
                    </a:ext>
                  </a:extLst>
                </p:cNvPr>
                <p:cNvGrpSpPr/>
                <p:nvPr/>
              </p:nvGrpSpPr>
              <p:grpSpPr>
                <a:xfrm>
                  <a:off x="1102658" y="6059388"/>
                  <a:ext cx="650327" cy="495139"/>
                  <a:chOff x="920152" y="6068873"/>
                  <a:chExt cx="650327" cy="495139"/>
                </a:xfrm>
                <a:grpFill/>
              </p:grpSpPr>
              <p:sp>
                <p:nvSpPr>
                  <p:cNvPr id="105" name="Rectángulo 104">
                    <a:extLst>
                      <a:ext uri="{FF2B5EF4-FFF2-40B4-BE49-F238E27FC236}">
                        <a16:creationId xmlns:a16="http://schemas.microsoft.com/office/drawing/2014/main" id="{B8534EB1-FA0C-4277-AA2D-0634CD9BFAA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2115949C-C48E-4A4F-AF53-ABA37D8ADB4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0396A172-4F70-48C3-A645-736BDC4B047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349B769F-9FF5-4CC1-A4BA-FF490E2AE72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8BA5A988-35D5-40F1-BC59-A5CAC6C6CE8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C39B916F-A5CF-4F33-9E58-E2888792989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7599F6C4-33E2-4315-9791-87274CCC3114}"/>
                    </a:ext>
                  </a:extLst>
                </p:cNvPr>
                <p:cNvGrpSpPr/>
                <p:nvPr/>
              </p:nvGrpSpPr>
              <p:grpSpPr>
                <a:xfrm>
                  <a:off x="1756184" y="6058505"/>
                  <a:ext cx="650327" cy="495139"/>
                  <a:chOff x="920152" y="6068873"/>
                  <a:chExt cx="650327" cy="495139"/>
                </a:xfrm>
                <a:grpFill/>
              </p:grpSpPr>
              <p:sp>
                <p:nvSpPr>
                  <p:cNvPr id="99" name="Rectángulo 98">
                    <a:extLst>
                      <a:ext uri="{FF2B5EF4-FFF2-40B4-BE49-F238E27FC236}">
                        <a16:creationId xmlns:a16="http://schemas.microsoft.com/office/drawing/2014/main" id="{A8CB993C-AC66-45B5-8B24-CFAFF3CB158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3C46ABEA-97EA-4D03-95A5-18E92C79760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A3B085DC-46F3-43C8-A274-8478D50A23C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64C294CC-A30A-4E6C-B652-29383C46339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C1ACA881-40CB-479D-908D-EAA96044B24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BF2B25BF-AB24-4C09-9310-23B20143012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A78897A6-EA68-4670-88F4-4A6B5D17220F}"/>
                    </a:ext>
                  </a:extLst>
                </p:cNvPr>
                <p:cNvGrpSpPr/>
                <p:nvPr/>
              </p:nvGrpSpPr>
              <p:grpSpPr>
                <a:xfrm>
                  <a:off x="2408110" y="6058505"/>
                  <a:ext cx="650327" cy="495139"/>
                  <a:chOff x="920152" y="6068873"/>
                  <a:chExt cx="650327" cy="495139"/>
                </a:xfrm>
                <a:grpFill/>
              </p:grpSpPr>
              <p:sp>
                <p:nvSpPr>
                  <p:cNvPr id="93" name="Rectángulo 92">
                    <a:extLst>
                      <a:ext uri="{FF2B5EF4-FFF2-40B4-BE49-F238E27FC236}">
                        <a16:creationId xmlns:a16="http://schemas.microsoft.com/office/drawing/2014/main" id="{74ACBF47-8B83-415A-B46B-6EC21450BE8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084E0A5A-EA5A-4B10-92AD-707832EA43E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EB42E177-16F8-4506-80C9-E163F0F8709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CD11984E-305B-4AFA-8FA3-F7DC2EB0B98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1B2065FE-F783-439D-8230-A012DE2D02F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6CDBFBB1-0453-477C-9BA8-CCC180C4A53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F007B934-E113-49D1-9167-0863567F4F15}"/>
                    </a:ext>
                  </a:extLst>
                </p:cNvPr>
                <p:cNvGrpSpPr/>
                <p:nvPr/>
              </p:nvGrpSpPr>
              <p:grpSpPr>
                <a:xfrm>
                  <a:off x="3061636" y="6057622"/>
                  <a:ext cx="650327" cy="495139"/>
                  <a:chOff x="920152" y="6068873"/>
                  <a:chExt cx="650327" cy="495139"/>
                </a:xfrm>
                <a:grpFill/>
              </p:grpSpPr>
              <p:sp>
                <p:nvSpPr>
                  <p:cNvPr id="87" name="Rectángulo 86">
                    <a:extLst>
                      <a:ext uri="{FF2B5EF4-FFF2-40B4-BE49-F238E27FC236}">
                        <a16:creationId xmlns:a16="http://schemas.microsoft.com/office/drawing/2014/main" id="{17FB076E-F36F-43BD-8442-BAD23222AB8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A3467852-602B-4F11-8A8F-A89EB7E9C2C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437CA449-D1EA-46F4-A9FF-3C54F0D33C3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98DC149C-CBB8-4004-9265-ECE70451124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61841902-80E4-4EA3-8E21-63FD7589FA5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0F2E3926-6679-4D85-A65E-C4B25A8E41F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226B900C-D693-407A-91AE-467AF1B74475}"/>
                    </a:ext>
                  </a:extLst>
                </p:cNvPr>
                <p:cNvGrpSpPr/>
                <p:nvPr/>
              </p:nvGrpSpPr>
              <p:grpSpPr>
                <a:xfrm>
                  <a:off x="3715162" y="6057622"/>
                  <a:ext cx="650327" cy="495139"/>
                  <a:chOff x="920152" y="6068873"/>
                  <a:chExt cx="650327" cy="495139"/>
                </a:xfrm>
                <a:grpFill/>
              </p:grpSpPr>
              <p:sp>
                <p:nvSpPr>
                  <p:cNvPr id="81" name="Rectángulo 80">
                    <a:extLst>
                      <a:ext uri="{FF2B5EF4-FFF2-40B4-BE49-F238E27FC236}">
                        <a16:creationId xmlns:a16="http://schemas.microsoft.com/office/drawing/2014/main" id="{6A35CB4B-BFDF-427A-AF35-49CCCD8704F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6E061558-2052-4174-94E3-7DAEBD25164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D52EC661-C027-4BCA-AC19-EF6516E88B2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90CF5BEA-D910-4F15-BD71-6853DB6E304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CE65018D-E1B5-4585-A16A-1C7E022214F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04A8B3D4-EB40-4A79-A4A6-CB060C10E59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40F5E610-A203-4CD2-9DF7-91F2D39BF810}"/>
                    </a:ext>
                  </a:extLst>
                </p:cNvPr>
                <p:cNvGrpSpPr/>
                <p:nvPr/>
              </p:nvGrpSpPr>
              <p:grpSpPr>
                <a:xfrm>
                  <a:off x="4368688" y="6056739"/>
                  <a:ext cx="650327" cy="495139"/>
                  <a:chOff x="920152" y="6068873"/>
                  <a:chExt cx="650327" cy="495139"/>
                </a:xfrm>
                <a:grpFill/>
              </p:grpSpPr>
              <p:sp>
                <p:nvSpPr>
                  <p:cNvPr id="75" name="Rectángulo 74">
                    <a:extLst>
                      <a:ext uri="{FF2B5EF4-FFF2-40B4-BE49-F238E27FC236}">
                        <a16:creationId xmlns:a16="http://schemas.microsoft.com/office/drawing/2014/main" id="{252AE95F-B192-4A34-8D71-4D677C585E8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89097DE1-E57B-411D-939F-C4A21E517DF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687CAD96-E467-4719-ADDD-6AE58F3C28E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FD16592B-4902-4286-A0D3-3C5C8317B26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7FA7693C-E07A-4631-A636-9A5D0E50754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D1733460-842C-419E-9013-9B40D6E068C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D5C25566-E47E-4089-A540-B04FF231E5A3}"/>
                    </a:ext>
                  </a:extLst>
                </p:cNvPr>
                <p:cNvGrpSpPr/>
                <p:nvPr/>
              </p:nvGrpSpPr>
              <p:grpSpPr>
                <a:xfrm>
                  <a:off x="5019014" y="6056739"/>
                  <a:ext cx="650327" cy="495139"/>
                  <a:chOff x="920152" y="6068873"/>
                  <a:chExt cx="650327" cy="495139"/>
                </a:xfrm>
                <a:grpFill/>
              </p:grpSpPr>
              <p:sp>
                <p:nvSpPr>
                  <p:cNvPr id="69" name="Rectángulo 68">
                    <a:extLst>
                      <a:ext uri="{FF2B5EF4-FFF2-40B4-BE49-F238E27FC236}">
                        <a16:creationId xmlns:a16="http://schemas.microsoft.com/office/drawing/2014/main" id="{D5C367A2-D5E9-4DA7-9C90-045E74B8ACB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642A6208-8C87-4C65-B732-6AB70383F56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C2352659-1032-446C-A74E-67DC5A53A6C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4206B609-6DAF-426F-9592-7F7534F2A26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D13012DD-1B39-47E3-9532-FEDED42945A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C07F3A82-66C8-434B-8F3E-60D13049AB9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2F53B753-8F35-42B2-98CA-D6F94DC8A197}"/>
                    </a:ext>
                  </a:extLst>
                </p:cNvPr>
                <p:cNvGrpSpPr/>
                <p:nvPr/>
              </p:nvGrpSpPr>
              <p:grpSpPr>
                <a:xfrm>
                  <a:off x="5672540" y="6055856"/>
                  <a:ext cx="650327" cy="495139"/>
                  <a:chOff x="920152" y="6068873"/>
                  <a:chExt cx="650327" cy="495139"/>
                </a:xfrm>
                <a:grpFill/>
              </p:grpSpPr>
              <p:sp>
                <p:nvSpPr>
                  <p:cNvPr id="63" name="Rectángulo 62">
                    <a:extLst>
                      <a:ext uri="{FF2B5EF4-FFF2-40B4-BE49-F238E27FC236}">
                        <a16:creationId xmlns:a16="http://schemas.microsoft.com/office/drawing/2014/main" id="{737204A4-63C4-4AC9-B354-1EAA8203586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1A68FDB9-5C3B-4772-B697-E0845BB8692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6B16DF22-7925-4767-91D9-EA9B4A3AE09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34ABC735-8CFC-4FC3-8957-C6E994005B5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94BB0852-2755-458D-A819-CFD8E8039F2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1A46009B-F087-4ABE-A2E1-01A0095906A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C26788A4-7078-4313-B85C-156761895F97}"/>
                    </a:ext>
                  </a:extLst>
                </p:cNvPr>
                <p:cNvGrpSpPr/>
                <p:nvPr/>
              </p:nvGrpSpPr>
              <p:grpSpPr>
                <a:xfrm>
                  <a:off x="6326066" y="6055856"/>
                  <a:ext cx="650327" cy="495139"/>
                  <a:chOff x="920152" y="6068873"/>
                  <a:chExt cx="650327" cy="495139"/>
                </a:xfrm>
                <a:grpFill/>
              </p:grpSpPr>
              <p:sp>
                <p:nvSpPr>
                  <p:cNvPr id="57" name="Rectángulo 56">
                    <a:extLst>
                      <a:ext uri="{FF2B5EF4-FFF2-40B4-BE49-F238E27FC236}">
                        <a16:creationId xmlns:a16="http://schemas.microsoft.com/office/drawing/2014/main" id="{F464B17E-35B5-4BFA-AC8A-27655409D77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E8863ADC-9F8A-4EDD-8CC4-C1956211930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CBB1E1DA-CB76-4B00-8B83-8B6C4028D74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615461B2-F094-44D3-BABF-6E92BAB3E24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4401B7E5-5E4A-448E-AA5C-3DF023634A2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F4177A6E-F69F-42D3-A836-7791C1EBF55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C5E33B05-D8FF-46B4-B630-C7B700CE50EC}"/>
                    </a:ext>
                  </a:extLst>
                </p:cNvPr>
                <p:cNvGrpSpPr/>
                <p:nvPr/>
              </p:nvGrpSpPr>
              <p:grpSpPr>
                <a:xfrm>
                  <a:off x="6979592" y="6054973"/>
                  <a:ext cx="650327" cy="495139"/>
                  <a:chOff x="920152" y="6068873"/>
                  <a:chExt cx="650327" cy="495139"/>
                </a:xfrm>
                <a:grpFill/>
              </p:grpSpPr>
              <p:sp>
                <p:nvSpPr>
                  <p:cNvPr id="51" name="Rectángulo 50">
                    <a:extLst>
                      <a:ext uri="{FF2B5EF4-FFF2-40B4-BE49-F238E27FC236}">
                        <a16:creationId xmlns:a16="http://schemas.microsoft.com/office/drawing/2014/main" id="{ABA5BC72-7EE3-4520-A964-18E9B3C235C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DE785A70-9F23-408E-9B12-19CE16DB8C9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389847E5-B122-4E6B-A2E9-9D8C5F63F80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47AE4DAD-C687-4056-A8EF-C4A86A0457B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DB908908-EB64-4FD2-B418-E49CD175ACB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C95ED228-ACA9-4E92-B9D0-D012D7FE72D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C4ED613D-2D45-4255-BA2C-7BD10BB2A576}"/>
                    </a:ext>
                  </a:extLst>
                </p:cNvPr>
                <p:cNvGrpSpPr/>
                <p:nvPr/>
              </p:nvGrpSpPr>
              <p:grpSpPr>
                <a:xfrm>
                  <a:off x="7631518" y="6054973"/>
                  <a:ext cx="650327" cy="495139"/>
                  <a:chOff x="920152" y="6068873"/>
                  <a:chExt cx="650327" cy="495139"/>
                </a:xfrm>
                <a:grpFill/>
              </p:grpSpPr>
              <p:sp>
                <p:nvSpPr>
                  <p:cNvPr id="45" name="Rectángulo 44">
                    <a:extLst>
                      <a:ext uri="{FF2B5EF4-FFF2-40B4-BE49-F238E27FC236}">
                        <a16:creationId xmlns:a16="http://schemas.microsoft.com/office/drawing/2014/main" id="{8C504CF4-43C6-4B12-AA1C-AE82B1E444E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DD6A035C-7CD6-42D4-BD9A-F8F7EB3C5B5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2B40C90F-C367-42AE-A05C-1BC357F0482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7A3AA58B-181F-457B-B1A1-8115FE96B79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C572FCCB-BF50-426D-9BE1-C5D05D972DD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FA31F082-B29A-49A6-8C41-D9C76549397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DE82F578-731E-4E7E-B8DA-59DE7572146B}"/>
                    </a:ext>
                  </a:extLst>
                </p:cNvPr>
                <p:cNvGrpSpPr/>
                <p:nvPr/>
              </p:nvGrpSpPr>
              <p:grpSpPr>
                <a:xfrm>
                  <a:off x="8285044" y="6054090"/>
                  <a:ext cx="650327" cy="495139"/>
                  <a:chOff x="920152" y="6068873"/>
                  <a:chExt cx="650327" cy="495139"/>
                </a:xfrm>
                <a:grpFill/>
              </p:grpSpPr>
              <p:sp>
                <p:nvSpPr>
                  <p:cNvPr id="39" name="Rectángulo 38">
                    <a:extLst>
                      <a:ext uri="{FF2B5EF4-FFF2-40B4-BE49-F238E27FC236}">
                        <a16:creationId xmlns:a16="http://schemas.microsoft.com/office/drawing/2014/main" id="{E3B8F6EF-8723-4A13-9B41-538988EE0E1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BCABE940-EE66-430F-9BE4-D8193282C0F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9AC411B7-ED29-47D4-85B5-CD36C8E1544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8C3ED855-601A-4271-80B3-A6F12F669CC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8FF9B1C7-3EB3-4FEC-856F-B654636EA2D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7958B01C-9EC3-4CE2-85B8-241CF0BA5CD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872222EE-4554-411C-8D0B-DB54AD27ED31}"/>
                    </a:ext>
                  </a:extLst>
                </p:cNvPr>
                <p:cNvGrpSpPr/>
                <p:nvPr/>
              </p:nvGrpSpPr>
              <p:grpSpPr>
                <a:xfrm>
                  <a:off x="8938570" y="6054090"/>
                  <a:ext cx="650327" cy="495139"/>
                  <a:chOff x="920152" y="6068873"/>
                  <a:chExt cx="650327" cy="495139"/>
                </a:xfrm>
                <a:grpFill/>
              </p:grpSpPr>
              <p:sp>
                <p:nvSpPr>
                  <p:cNvPr id="33" name="Rectángulo 32">
                    <a:extLst>
                      <a:ext uri="{FF2B5EF4-FFF2-40B4-BE49-F238E27FC236}">
                        <a16:creationId xmlns:a16="http://schemas.microsoft.com/office/drawing/2014/main" id="{DD623CEE-B063-4998-9A83-3DC3793A7B2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65F48517-48B3-448D-8079-ED98DD36CCC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382057D3-8BD0-4FD5-92B0-7EB46AB73BC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6E905157-138E-43D9-BFD6-F2C1C6339E5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CEEA2C35-ADE2-4628-A598-37F6428CB7A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8D0A72E0-4EFA-4B0F-B3B2-0434C27BBD8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4B029710-C8E4-44E3-A4AD-EAFD2B9CF2B2}"/>
                    </a:ext>
                  </a:extLst>
                </p:cNvPr>
                <p:cNvGrpSpPr/>
                <p:nvPr/>
              </p:nvGrpSpPr>
              <p:grpSpPr>
                <a:xfrm>
                  <a:off x="9592096" y="6053207"/>
                  <a:ext cx="650327" cy="495139"/>
                  <a:chOff x="920152" y="6068873"/>
                  <a:chExt cx="650327" cy="495139"/>
                </a:xfrm>
                <a:grpFill/>
              </p:grpSpPr>
              <p:sp>
                <p:nvSpPr>
                  <p:cNvPr id="27" name="Rectángulo 26">
                    <a:extLst>
                      <a:ext uri="{FF2B5EF4-FFF2-40B4-BE49-F238E27FC236}">
                        <a16:creationId xmlns:a16="http://schemas.microsoft.com/office/drawing/2014/main" id="{C5D07460-C786-48FA-A72B-56E34817957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145D5D3C-B5E7-433C-B733-D1E451578A1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8A59EF2F-6EF0-4906-8690-34719A462BB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0EE7E831-52AB-428C-BEA5-B0AD2BB32EC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C29EEAA3-C4AA-47B9-BCAD-86A9B43CBFB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BEECEEFD-D520-49D0-8502-1E62715E3C5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9" name="Rectángulo 8">
                <a:extLst>
                  <a:ext uri="{FF2B5EF4-FFF2-40B4-BE49-F238E27FC236}">
                    <a16:creationId xmlns:a16="http://schemas.microsoft.com/office/drawing/2014/main" id="{FBE11EA5-976B-4E39-8FBC-C1077CD0383B}"/>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 name="Conector recto 9">
                <a:extLst>
                  <a:ext uri="{FF2B5EF4-FFF2-40B4-BE49-F238E27FC236}">
                    <a16:creationId xmlns:a16="http://schemas.microsoft.com/office/drawing/2014/main" id="{70D41334-E8EA-41D2-BFC3-8B415E5ED69C}"/>
                  </a:ext>
                </a:extLst>
              </p:cNvPr>
              <p:cNvCxnSpPr>
                <a:stCxn id="117"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4" name="Grupo 123">
            <a:extLst>
              <a:ext uri="{FF2B5EF4-FFF2-40B4-BE49-F238E27FC236}">
                <a16:creationId xmlns:a16="http://schemas.microsoft.com/office/drawing/2014/main" id="{DE362259-F584-4133-AA12-91E3542A51DE}"/>
              </a:ext>
            </a:extLst>
          </p:cNvPr>
          <p:cNvGrpSpPr/>
          <p:nvPr/>
        </p:nvGrpSpPr>
        <p:grpSpPr>
          <a:xfrm>
            <a:off x="6429681" y="118841"/>
            <a:ext cx="2697504" cy="802387"/>
            <a:chOff x="6429681" y="118841"/>
            <a:chExt cx="2697504" cy="802387"/>
          </a:xfrm>
        </p:grpSpPr>
        <p:sp>
          <p:nvSpPr>
            <p:cNvPr id="125" name="Flecha: pentágono 124">
              <a:extLst>
                <a:ext uri="{FF2B5EF4-FFF2-40B4-BE49-F238E27FC236}">
                  <a16:creationId xmlns:a16="http://schemas.microsoft.com/office/drawing/2014/main" id="{2D77F9EB-BE32-4DF1-844F-A0D96368FC22}"/>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6" name="Imagen 125">
              <a:extLst>
                <a:ext uri="{FF2B5EF4-FFF2-40B4-BE49-F238E27FC236}">
                  <a16:creationId xmlns:a16="http://schemas.microsoft.com/office/drawing/2014/main" id="{09759989-62C6-4587-9872-B2A94E102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3635330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251520" y="620688"/>
            <a:ext cx="8640960" cy="5550544"/>
          </a:xfrm>
        </p:spPr>
        <p:txBody>
          <a:bodyPr>
            <a:noAutofit/>
          </a:bodyPr>
          <a:lstStyle/>
          <a:p>
            <a:pPr lvl="1" algn="just"/>
            <a:endParaRPr lang="en-US" sz="1400" b="1" dirty="0"/>
          </a:p>
          <a:p>
            <a:pPr lvl="1" algn="just"/>
            <a:endParaRPr lang="en-US" sz="1400" dirty="0"/>
          </a:p>
          <a:p>
            <a:pPr lvl="1" algn="just"/>
            <a:endParaRPr lang="en-US" sz="1400" dirty="0"/>
          </a:p>
          <a:p>
            <a:pPr lvl="1" algn="just"/>
            <a:endParaRPr lang="en-US" sz="1400" dirty="0"/>
          </a:p>
          <a:p>
            <a:pPr lvl="1" algn="just"/>
            <a:endParaRPr lang="en-US" sz="1400" dirty="0"/>
          </a:p>
          <a:p>
            <a:pPr algn="just"/>
            <a:endParaRPr lang="en-US" sz="1400" dirty="0"/>
          </a:p>
          <a:p>
            <a:pPr lvl="1" algn="just"/>
            <a:endParaRPr lang="en-US" sz="1400" dirty="0"/>
          </a:p>
          <a:p>
            <a:pPr lvl="1" algn="just"/>
            <a:endParaRPr lang="en-US" sz="1400" dirty="0"/>
          </a:p>
        </p:txBody>
      </p:sp>
      <p:sp>
        <p:nvSpPr>
          <p:cNvPr id="5" name="4 CuadroTexto"/>
          <p:cNvSpPr txBox="1"/>
          <p:nvPr/>
        </p:nvSpPr>
        <p:spPr>
          <a:xfrm>
            <a:off x="971599" y="2734600"/>
            <a:ext cx="7200800" cy="1107996"/>
          </a:xfrm>
          <a:prstGeom prst="rect">
            <a:avLst/>
          </a:prstGeom>
          <a:noFill/>
        </p:spPr>
        <p:txBody>
          <a:bodyPr wrap="square" rtlCol="0">
            <a:spAutoFit/>
          </a:bodyPr>
          <a:lstStyle/>
          <a:p>
            <a:pPr algn="ctr"/>
            <a:r>
              <a:rPr lang="es-MX" sz="6600" b="1" i="1" dirty="0">
                <a:latin typeface="Calibri" pitchFamily="34" charset="0"/>
              </a:rPr>
              <a:t>Gracias</a:t>
            </a:r>
          </a:p>
        </p:txBody>
      </p:sp>
      <p:grpSp>
        <p:nvGrpSpPr>
          <p:cNvPr id="6" name="Grupo 5">
            <a:extLst>
              <a:ext uri="{FF2B5EF4-FFF2-40B4-BE49-F238E27FC236}">
                <a16:creationId xmlns:a16="http://schemas.microsoft.com/office/drawing/2014/main" id="{23FCB173-9B33-46A0-987E-EED59ACD2B4D}"/>
              </a:ext>
            </a:extLst>
          </p:cNvPr>
          <p:cNvGrpSpPr/>
          <p:nvPr/>
        </p:nvGrpSpPr>
        <p:grpSpPr>
          <a:xfrm>
            <a:off x="-1" y="6076655"/>
            <a:ext cx="9144001" cy="808729"/>
            <a:chOff x="-1" y="6021288"/>
            <a:chExt cx="9144001" cy="808729"/>
          </a:xfrm>
        </p:grpSpPr>
        <p:sp>
          <p:nvSpPr>
            <p:cNvPr id="7" name="Rectángulo 6">
              <a:extLst>
                <a:ext uri="{FF2B5EF4-FFF2-40B4-BE49-F238E27FC236}">
                  <a16:creationId xmlns:a16="http://schemas.microsoft.com/office/drawing/2014/main" id="{602C6336-6DBE-427E-8908-C165C9EE69E7}"/>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8" name="Grupo 7">
              <a:extLst>
                <a:ext uri="{FF2B5EF4-FFF2-40B4-BE49-F238E27FC236}">
                  <a16:creationId xmlns:a16="http://schemas.microsoft.com/office/drawing/2014/main" id="{91BEFBAD-6F5B-4825-9198-D52DE2AEDC71}"/>
                </a:ext>
              </a:extLst>
            </p:cNvPr>
            <p:cNvGrpSpPr/>
            <p:nvPr/>
          </p:nvGrpSpPr>
          <p:grpSpPr>
            <a:xfrm>
              <a:off x="-1" y="6021288"/>
              <a:ext cx="9144001" cy="808729"/>
              <a:chOff x="-1" y="6049271"/>
              <a:chExt cx="9144001" cy="808729"/>
            </a:xfrm>
          </p:grpSpPr>
          <p:grpSp>
            <p:nvGrpSpPr>
              <p:cNvPr id="9" name="Grupo 8">
                <a:extLst>
                  <a:ext uri="{FF2B5EF4-FFF2-40B4-BE49-F238E27FC236}">
                    <a16:creationId xmlns:a16="http://schemas.microsoft.com/office/drawing/2014/main" id="{D8B2481A-978D-4DC8-88BD-E35DB8653596}"/>
                  </a:ext>
                </a:extLst>
              </p:cNvPr>
              <p:cNvGrpSpPr/>
              <p:nvPr/>
            </p:nvGrpSpPr>
            <p:grpSpPr>
              <a:xfrm>
                <a:off x="-1" y="6053207"/>
                <a:ext cx="9144001" cy="439573"/>
                <a:chOff x="-204394" y="6053207"/>
                <a:chExt cx="10446817" cy="502203"/>
              </a:xfrm>
              <a:solidFill>
                <a:schemeClr val="tx1"/>
              </a:solidFill>
            </p:grpSpPr>
            <p:grpSp>
              <p:nvGrpSpPr>
                <p:cNvPr id="12" name="Grupo 11">
                  <a:extLst>
                    <a:ext uri="{FF2B5EF4-FFF2-40B4-BE49-F238E27FC236}">
                      <a16:creationId xmlns:a16="http://schemas.microsoft.com/office/drawing/2014/main" id="{99C53662-5963-439F-8CF0-2BAB0D14E1CD}"/>
                    </a:ext>
                  </a:extLst>
                </p:cNvPr>
                <p:cNvGrpSpPr/>
                <p:nvPr/>
              </p:nvGrpSpPr>
              <p:grpSpPr>
                <a:xfrm>
                  <a:off x="-204394" y="6060271"/>
                  <a:ext cx="650327" cy="495139"/>
                  <a:chOff x="920152" y="6068873"/>
                  <a:chExt cx="650327" cy="495139"/>
                </a:xfrm>
                <a:grpFill/>
              </p:grpSpPr>
              <p:sp>
                <p:nvSpPr>
                  <p:cNvPr id="118" name="Rectángulo 117">
                    <a:extLst>
                      <a:ext uri="{FF2B5EF4-FFF2-40B4-BE49-F238E27FC236}">
                        <a16:creationId xmlns:a16="http://schemas.microsoft.com/office/drawing/2014/main" id="{AD4B4855-8600-432F-A751-F1A903AC343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D430F86D-55BB-4778-8C50-D4053215DA7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CD2417BC-B0A8-459D-99C5-AA5A5F797D0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3835361C-3B50-4A45-A4C9-F816F54E48A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E52917CC-7247-454D-A38C-93575B6F9FD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B2365CE4-D17D-403D-AFC8-1D9EF347738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56ECC1C5-3CBE-4BA0-BD23-267C2DB6E8BF}"/>
                    </a:ext>
                  </a:extLst>
                </p:cNvPr>
                <p:cNvGrpSpPr/>
                <p:nvPr/>
              </p:nvGrpSpPr>
              <p:grpSpPr>
                <a:xfrm>
                  <a:off x="449132" y="6059388"/>
                  <a:ext cx="650327" cy="495139"/>
                  <a:chOff x="920152" y="6068873"/>
                  <a:chExt cx="650327" cy="495139"/>
                </a:xfrm>
                <a:grpFill/>
              </p:grpSpPr>
              <p:sp>
                <p:nvSpPr>
                  <p:cNvPr id="112" name="Rectángulo 111">
                    <a:extLst>
                      <a:ext uri="{FF2B5EF4-FFF2-40B4-BE49-F238E27FC236}">
                        <a16:creationId xmlns:a16="http://schemas.microsoft.com/office/drawing/2014/main" id="{DDB9A6A2-7AC5-411F-973B-04ED353AA8C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E622948F-EAEF-4B5B-A19E-D4A365892DD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D0FF4AF7-4B41-4CD2-8889-21AAB90635E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0786114A-9023-4D49-80D4-AD25557C581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26197C5F-6646-4280-BD29-22A5B4F6C8A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9A1DDD10-1602-477A-8B0C-4EEEFFC8FFF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30B3542E-7E8B-4566-8ED0-1895FE3CC6F5}"/>
                    </a:ext>
                  </a:extLst>
                </p:cNvPr>
                <p:cNvGrpSpPr/>
                <p:nvPr/>
              </p:nvGrpSpPr>
              <p:grpSpPr>
                <a:xfrm>
                  <a:off x="1102658" y="6059388"/>
                  <a:ext cx="650327" cy="495139"/>
                  <a:chOff x="920152" y="6068873"/>
                  <a:chExt cx="650327" cy="495139"/>
                </a:xfrm>
                <a:grpFill/>
              </p:grpSpPr>
              <p:sp>
                <p:nvSpPr>
                  <p:cNvPr id="106" name="Rectángulo 105">
                    <a:extLst>
                      <a:ext uri="{FF2B5EF4-FFF2-40B4-BE49-F238E27FC236}">
                        <a16:creationId xmlns:a16="http://schemas.microsoft.com/office/drawing/2014/main" id="{1B833A58-2356-4B01-AC96-EF77D5A0902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C6A3AC16-087B-4981-A5EF-C98C8B5A43B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824FE296-4BE7-4A53-B449-3946343EFB1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200A99D8-694C-410F-A34D-B1CBD00A667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8520C002-2B11-4FA6-8A78-41D2989B02F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13BCB526-89E7-406B-BFE7-937CD1B7F98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E3DA1385-6894-4113-B3C8-18F59AEF2FF7}"/>
                    </a:ext>
                  </a:extLst>
                </p:cNvPr>
                <p:cNvGrpSpPr/>
                <p:nvPr/>
              </p:nvGrpSpPr>
              <p:grpSpPr>
                <a:xfrm>
                  <a:off x="1756184" y="6058505"/>
                  <a:ext cx="650327" cy="495139"/>
                  <a:chOff x="920152" y="6068873"/>
                  <a:chExt cx="650327" cy="495139"/>
                </a:xfrm>
                <a:grpFill/>
              </p:grpSpPr>
              <p:sp>
                <p:nvSpPr>
                  <p:cNvPr id="100" name="Rectángulo 99">
                    <a:extLst>
                      <a:ext uri="{FF2B5EF4-FFF2-40B4-BE49-F238E27FC236}">
                        <a16:creationId xmlns:a16="http://schemas.microsoft.com/office/drawing/2014/main" id="{DB47D778-0294-48B1-BDD7-8935828CAF1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D6044DC9-B8B6-4EF1-8D34-F9325EB58AA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806A8019-878F-4536-B90E-C47BB64E0D8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A846D682-B01E-4880-BE79-04481DE2F88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C8A2A5D5-8B8C-4B98-8276-A74E288C48F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E6775ED4-0706-4B60-B0FE-4E586BEBEAE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F9D5A3D1-E79C-431E-B814-798914F5535A}"/>
                    </a:ext>
                  </a:extLst>
                </p:cNvPr>
                <p:cNvGrpSpPr/>
                <p:nvPr/>
              </p:nvGrpSpPr>
              <p:grpSpPr>
                <a:xfrm>
                  <a:off x="2408110" y="6058505"/>
                  <a:ext cx="650327" cy="495139"/>
                  <a:chOff x="920152" y="6068873"/>
                  <a:chExt cx="650327" cy="495139"/>
                </a:xfrm>
                <a:grpFill/>
              </p:grpSpPr>
              <p:sp>
                <p:nvSpPr>
                  <p:cNvPr id="94" name="Rectángulo 93">
                    <a:extLst>
                      <a:ext uri="{FF2B5EF4-FFF2-40B4-BE49-F238E27FC236}">
                        <a16:creationId xmlns:a16="http://schemas.microsoft.com/office/drawing/2014/main" id="{284133A9-D9A6-4DD9-9CC7-7638DD03AD7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3CB7E42C-1021-480B-A5FC-521CD07D45B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9C363C54-207E-4635-8CA3-151C0F7B71D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2AF0B9EB-E5B9-4874-B8B2-7EEB787A6A0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3EAF73F2-8330-4D43-80A8-6A645EC2771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823FD3B2-AF3C-41C0-A2C5-0C685BC4C79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4C21E76B-EF25-4E1E-808E-91D02785D30A}"/>
                    </a:ext>
                  </a:extLst>
                </p:cNvPr>
                <p:cNvGrpSpPr/>
                <p:nvPr/>
              </p:nvGrpSpPr>
              <p:grpSpPr>
                <a:xfrm>
                  <a:off x="3061636" y="6057622"/>
                  <a:ext cx="650327" cy="495139"/>
                  <a:chOff x="920152" y="6068873"/>
                  <a:chExt cx="650327" cy="495139"/>
                </a:xfrm>
                <a:grpFill/>
              </p:grpSpPr>
              <p:sp>
                <p:nvSpPr>
                  <p:cNvPr id="88" name="Rectángulo 87">
                    <a:extLst>
                      <a:ext uri="{FF2B5EF4-FFF2-40B4-BE49-F238E27FC236}">
                        <a16:creationId xmlns:a16="http://schemas.microsoft.com/office/drawing/2014/main" id="{677CC1A5-53DC-421E-A944-83834A570E7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515A941B-D605-4EBD-838D-2FB0B7E8872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242E2796-060F-46D4-A940-BF40C8C8BAB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8243FB3E-174B-4C85-AE15-46752AFD1CB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D7298E02-178C-4C13-9C75-BEC33219985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84C35963-0508-45AC-9D72-B2DC28AD552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C39A69A4-29BF-4A99-BA22-BA0E5F64C00B}"/>
                    </a:ext>
                  </a:extLst>
                </p:cNvPr>
                <p:cNvGrpSpPr/>
                <p:nvPr/>
              </p:nvGrpSpPr>
              <p:grpSpPr>
                <a:xfrm>
                  <a:off x="3715162" y="6057622"/>
                  <a:ext cx="650327" cy="495139"/>
                  <a:chOff x="920152" y="6068873"/>
                  <a:chExt cx="650327" cy="495139"/>
                </a:xfrm>
                <a:grpFill/>
              </p:grpSpPr>
              <p:sp>
                <p:nvSpPr>
                  <p:cNvPr id="82" name="Rectángulo 81">
                    <a:extLst>
                      <a:ext uri="{FF2B5EF4-FFF2-40B4-BE49-F238E27FC236}">
                        <a16:creationId xmlns:a16="http://schemas.microsoft.com/office/drawing/2014/main" id="{E12D5928-5F9F-48BA-A314-7D2D63D869A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F0386BD8-F8EC-4AA7-B3C7-92D3E65F257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B47C7453-047C-47C1-AE9B-5A3936D7F05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A0DAF105-D962-4E77-8998-FE421313F05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B9CC54E2-0F46-4A84-899C-3DF241BBE26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D65B603D-A654-4DA7-826D-050642E24A0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1420B824-938F-4784-BADB-571C48EFB4D7}"/>
                    </a:ext>
                  </a:extLst>
                </p:cNvPr>
                <p:cNvGrpSpPr/>
                <p:nvPr/>
              </p:nvGrpSpPr>
              <p:grpSpPr>
                <a:xfrm>
                  <a:off x="4368688" y="6056739"/>
                  <a:ext cx="650327" cy="495139"/>
                  <a:chOff x="920152" y="6068873"/>
                  <a:chExt cx="650327" cy="495139"/>
                </a:xfrm>
                <a:grpFill/>
              </p:grpSpPr>
              <p:sp>
                <p:nvSpPr>
                  <p:cNvPr id="76" name="Rectángulo 75">
                    <a:extLst>
                      <a:ext uri="{FF2B5EF4-FFF2-40B4-BE49-F238E27FC236}">
                        <a16:creationId xmlns:a16="http://schemas.microsoft.com/office/drawing/2014/main" id="{54986412-84EF-47B1-9638-4594B681512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FD93A634-43BA-4816-85A9-1B978B4A707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4E71F825-743A-4C09-9B67-CB161832C1E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F51AE366-E02C-469A-B994-C6E9FA9F89A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153E6E56-5050-4C24-B35C-075E107FFF9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FB8F42A6-1F88-4264-9C19-51874506D12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77447368-3A6A-43FF-B063-563ECB37CC76}"/>
                    </a:ext>
                  </a:extLst>
                </p:cNvPr>
                <p:cNvGrpSpPr/>
                <p:nvPr/>
              </p:nvGrpSpPr>
              <p:grpSpPr>
                <a:xfrm>
                  <a:off x="5019014" y="6056739"/>
                  <a:ext cx="650327" cy="495139"/>
                  <a:chOff x="920152" y="6068873"/>
                  <a:chExt cx="650327" cy="495139"/>
                </a:xfrm>
                <a:grpFill/>
              </p:grpSpPr>
              <p:sp>
                <p:nvSpPr>
                  <p:cNvPr id="70" name="Rectángulo 69">
                    <a:extLst>
                      <a:ext uri="{FF2B5EF4-FFF2-40B4-BE49-F238E27FC236}">
                        <a16:creationId xmlns:a16="http://schemas.microsoft.com/office/drawing/2014/main" id="{02B62317-9037-48F9-9AA5-405F39C201C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40073ADC-6A8C-4EC8-9117-32B3064E737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13308875-03EE-49C8-B686-C1A76C29BF6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D9B1B49E-FD55-4EAF-A6AB-BF27B507ECB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CE9FF329-C712-4848-ACE8-9DB6EF52E9E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10C17577-2597-4E56-B6DC-A72B6D87F9D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66DD84F5-2679-4EC6-AFEC-54BE3940FD66}"/>
                    </a:ext>
                  </a:extLst>
                </p:cNvPr>
                <p:cNvGrpSpPr/>
                <p:nvPr/>
              </p:nvGrpSpPr>
              <p:grpSpPr>
                <a:xfrm>
                  <a:off x="5672540" y="6055856"/>
                  <a:ext cx="650327" cy="495139"/>
                  <a:chOff x="920152" y="6068873"/>
                  <a:chExt cx="650327" cy="495139"/>
                </a:xfrm>
                <a:grpFill/>
              </p:grpSpPr>
              <p:sp>
                <p:nvSpPr>
                  <p:cNvPr id="64" name="Rectángulo 63">
                    <a:extLst>
                      <a:ext uri="{FF2B5EF4-FFF2-40B4-BE49-F238E27FC236}">
                        <a16:creationId xmlns:a16="http://schemas.microsoft.com/office/drawing/2014/main" id="{7B6D26A6-E946-4636-AC30-3AE5CCF34B4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929DD65D-B8DE-44C4-AB16-CC5C95DB3E4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335DA038-701B-43C3-BFF3-DFD686F1756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B5212D98-96D2-4672-9611-7413C5BE56B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74F1871B-09D1-4FEA-B6FB-C105892BC13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056BEE7D-FD8E-460D-9201-F6815F9905C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737322E8-EAFF-4A9B-9313-30DE3BC9B080}"/>
                    </a:ext>
                  </a:extLst>
                </p:cNvPr>
                <p:cNvGrpSpPr/>
                <p:nvPr/>
              </p:nvGrpSpPr>
              <p:grpSpPr>
                <a:xfrm>
                  <a:off x="6326066" y="6055856"/>
                  <a:ext cx="650327" cy="495139"/>
                  <a:chOff x="920152" y="6068873"/>
                  <a:chExt cx="650327" cy="495139"/>
                </a:xfrm>
                <a:grpFill/>
              </p:grpSpPr>
              <p:sp>
                <p:nvSpPr>
                  <p:cNvPr id="58" name="Rectángulo 57">
                    <a:extLst>
                      <a:ext uri="{FF2B5EF4-FFF2-40B4-BE49-F238E27FC236}">
                        <a16:creationId xmlns:a16="http://schemas.microsoft.com/office/drawing/2014/main" id="{36F16F8F-96D1-435F-BE0E-F53509BFAFE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7DDEC44C-7F18-427A-96C8-034FEBFDE8E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A3641313-2DA6-4AE4-B5F7-39F5460D09F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907EACCA-3A18-4BA6-8257-BC6BBA05646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913B0562-BCA2-4244-A16B-4258F99652A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29064E19-521C-4BEF-8F4C-DE30F616D96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A20791BF-5C65-4C36-8AF0-DA597776BCB7}"/>
                    </a:ext>
                  </a:extLst>
                </p:cNvPr>
                <p:cNvGrpSpPr/>
                <p:nvPr/>
              </p:nvGrpSpPr>
              <p:grpSpPr>
                <a:xfrm>
                  <a:off x="6979592" y="6054973"/>
                  <a:ext cx="650327" cy="495139"/>
                  <a:chOff x="920152" y="6068873"/>
                  <a:chExt cx="650327" cy="495139"/>
                </a:xfrm>
                <a:grpFill/>
              </p:grpSpPr>
              <p:sp>
                <p:nvSpPr>
                  <p:cNvPr id="52" name="Rectángulo 51">
                    <a:extLst>
                      <a:ext uri="{FF2B5EF4-FFF2-40B4-BE49-F238E27FC236}">
                        <a16:creationId xmlns:a16="http://schemas.microsoft.com/office/drawing/2014/main" id="{71B092DC-E8CE-48B3-809D-BEDC0805AB1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415CD2E7-611E-4D35-B092-48815841A03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84D4CB4B-9FA7-4303-AB0F-2F534A68873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92BB6986-7009-4447-8D8B-287694A3023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CC1FFF3E-D63C-4BF8-AB67-4D00B48AB53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758B3919-90F0-4737-BCE8-288A8FB93E3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017CAB65-57D8-4B7A-9059-827D8C52DE8C}"/>
                    </a:ext>
                  </a:extLst>
                </p:cNvPr>
                <p:cNvGrpSpPr/>
                <p:nvPr/>
              </p:nvGrpSpPr>
              <p:grpSpPr>
                <a:xfrm>
                  <a:off x="7631518" y="6054973"/>
                  <a:ext cx="650327" cy="495139"/>
                  <a:chOff x="920152" y="6068873"/>
                  <a:chExt cx="650327" cy="495139"/>
                </a:xfrm>
                <a:grpFill/>
              </p:grpSpPr>
              <p:sp>
                <p:nvSpPr>
                  <p:cNvPr id="46" name="Rectángulo 45">
                    <a:extLst>
                      <a:ext uri="{FF2B5EF4-FFF2-40B4-BE49-F238E27FC236}">
                        <a16:creationId xmlns:a16="http://schemas.microsoft.com/office/drawing/2014/main" id="{4445CFD6-3021-498F-8E58-204E6886375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353102A2-6D07-4DBF-996D-5B96B962BF7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DBCD3EF5-1870-42BF-B181-C5A2BBF0FC0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A4DBF410-74F6-4EA0-962C-28AFA35F47B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82FC6AFE-23B3-461C-9A21-DFE214B3093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15C1AF0B-9920-4DF0-9E86-FC9CE943395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A7D34923-7837-4F81-9872-8FDCD3C951D1}"/>
                    </a:ext>
                  </a:extLst>
                </p:cNvPr>
                <p:cNvGrpSpPr/>
                <p:nvPr/>
              </p:nvGrpSpPr>
              <p:grpSpPr>
                <a:xfrm>
                  <a:off x="8285044" y="6054090"/>
                  <a:ext cx="650327" cy="495139"/>
                  <a:chOff x="920152" y="6068873"/>
                  <a:chExt cx="650327" cy="495139"/>
                </a:xfrm>
                <a:grpFill/>
              </p:grpSpPr>
              <p:sp>
                <p:nvSpPr>
                  <p:cNvPr id="40" name="Rectángulo 39">
                    <a:extLst>
                      <a:ext uri="{FF2B5EF4-FFF2-40B4-BE49-F238E27FC236}">
                        <a16:creationId xmlns:a16="http://schemas.microsoft.com/office/drawing/2014/main" id="{20B0AFB9-7D32-4AFC-8D62-C589DF4462F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71515DE3-07DC-4822-A607-89E6FE2403A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5319AD8C-E622-4EB6-BA06-8D8012ECE34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3BC0BD25-E544-4AFD-9015-D63AF1D4962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0D5A36C1-4859-417C-B882-9936B87B464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B178B73E-CCC5-4BF8-A478-928C6DA4073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A62AA13F-BCEB-4747-B8B4-C21A1B372661}"/>
                    </a:ext>
                  </a:extLst>
                </p:cNvPr>
                <p:cNvGrpSpPr/>
                <p:nvPr/>
              </p:nvGrpSpPr>
              <p:grpSpPr>
                <a:xfrm>
                  <a:off x="8938570" y="6054090"/>
                  <a:ext cx="650327" cy="495139"/>
                  <a:chOff x="920152" y="6068873"/>
                  <a:chExt cx="650327" cy="495139"/>
                </a:xfrm>
                <a:grpFill/>
              </p:grpSpPr>
              <p:sp>
                <p:nvSpPr>
                  <p:cNvPr id="34" name="Rectángulo 33">
                    <a:extLst>
                      <a:ext uri="{FF2B5EF4-FFF2-40B4-BE49-F238E27FC236}">
                        <a16:creationId xmlns:a16="http://schemas.microsoft.com/office/drawing/2014/main" id="{0F44B9F9-0FA8-49A1-92F3-4362AFACC42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2F7CF2E8-72B5-4106-83C7-F23A50EDDEF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F9CF5EFE-B8DF-4779-AB0C-0468099DEB5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AF61BCAD-3224-442E-92A8-D566CA439AA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5AC4B0C1-DA57-4A45-9D22-8C8A908FAB1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26C123CD-0A35-4755-9C96-D0AEA25090E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E41A3D63-9297-49D8-9498-F47E91E94C7D}"/>
                    </a:ext>
                  </a:extLst>
                </p:cNvPr>
                <p:cNvGrpSpPr/>
                <p:nvPr/>
              </p:nvGrpSpPr>
              <p:grpSpPr>
                <a:xfrm>
                  <a:off x="9592096" y="6053207"/>
                  <a:ext cx="650327" cy="495139"/>
                  <a:chOff x="920152" y="6068873"/>
                  <a:chExt cx="650327" cy="495139"/>
                </a:xfrm>
                <a:grpFill/>
              </p:grpSpPr>
              <p:sp>
                <p:nvSpPr>
                  <p:cNvPr id="28" name="Rectángulo 27">
                    <a:extLst>
                      <a:ext uri="{FF2B5EF4-FFF2-40B4-BE49-F238E27FC236}">
                        <a16:creationId xmlns:a16="http://schemas.microsoft.com/office/drawing/2014/main" id="{EE7697D4-8DA3-45F1-AF8B-185DB78A790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8D6861ED-DCF2-4A11-8DB1-C2FAA77396C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8DE7CABE-A49C-4F51-8D45-3A348297ABE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00B5F884-2F70-4DF2-BE94-DEA533E83D5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0B66FEE6-D863-4F22-AB68-3661EDFF3E3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D4F03B6A-CAD5-4CA1-9BD2-DE6049D3F56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0" name="Rectángulo 9">
                <a:extLst>
                  <a:ext uri="{FF2B5EF4-FFF2-40B4-BE49-F238E27FC236}">
                    <a16:creationId xmlns:a16="http://schemas.microsoft.com/office/drawing/2014/main" id="{1A64CD49-761A-4CC0-A7B7-4855E8EF50AC}"/>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recto 10">
                <a:extLst>
                  <a:ext uri="{FF2B5EF4-FFF2-40B4-BE49-F238E27FC236}">
                    <a16:creationId xmlns:a16="http://schemas.microsoft.com/office/drawing/2014/main" id="{DAB9E21F-7D05-4595-B03B-09311B3F252D}"/>
                  </a:ext>
                </a:extLst>
              </p:cNvPr>
              <p:cNvCxnSpPr>
                <a:stCxn id="118"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4" name="Grupo 123">
            <a:extLst>
              <a:ext uri="{FF2B5EF4-FFF2-40B4-BE49-F238E27FC236}">
                <a16:creationId xmlns:a16="http://schemas.microsoft.com/office/drawing/2014/main" id="{BF032BB1-DBCC-401A-B9E7-C8291EFFA025}"/>
              </a:ext>
            </a:extLst>
          </p:cNvPr>
          <p:cNvGrpSpPr/>
          <p:nvPr/>
        </p:nvGrpSpPr>
        <p:grpSpPr>
          <a:xfrm flipV="1">
            <a:off x="-1" y="-33718"/>
            <a:ext cx="9144001" cy="808729"/>
            <a:chOff x="-1" y="6021288"/>
            <a:chExt cx="9144001" cy="808729"/>
          </a:xfrm>
        </p:grpSpPr>
        <p:sp>
          <p:nvSpPr>
            <p:cNvPr id="125" name="Rectángulo 124">
              <a:extLst>
                <a:ext uri="{FF2B5EF4-FFF2-40B4-BE49-F238E27FC236}">
                  <a16:creationId xmlns:a16="http://schemas.microsoft.com/office/drawing/2014/main" id="{24194713-9C59-4B34-97C6-43C9E6C8347E}"/>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6" name="Grupo 125">
              <a:extLst>
                <a:ext uri="{FF2B5EF4-FFF2-40B4-BE49-F238E27FC236}">
                  <a16:creationId xmlns:a16="http://schemas.microsoft.com/office/drawing/2014/main" id="{97357445-5387-449E-BF0B-792EF2B14A3B}"/>
                </a:ext>
              </a:extLst>
            </p:cNvPr>
            <p:cNvGrpSpPr/>
            <p:nvPr/>
          </p:nvGrpSpPr>
          <p:grpSpPr>
            <a:xfrm>
              <a:off x="-1" y="6021288"/>
              <a:ext cx="9144001" cy="808729"/>
              <a:chOff x="-1" y="6049271"/>
              <a:chExt cx="9144001" cy="808729"/>
            </a:xfrm>
          </p:grpSpPr>
          <p:grpSp>
            <p:nvGrpSpPr>
              <p:cNvPr id="127" name="Grupo 126">
                <a:extLst>
                  <a:ext uri="{FF2B5EF4-FFF2-40B4-BE49-F238E27FC236}">
                    <a16:creationId xmlns:a16="http://schemas.microsoft.com/office/drawing/2014/main" id="{5624105C-BB01-4DE4-B09E-6A504FF3A1EE}"/>
                  </a:ext>
                </a:extLst>
              </p:cNvPr>
              <p:cNvGrpSpPr/>
              <p:nvPr/>
            </p:nvGrpSpPr>
            <p:grpSpPr>
              <a:xfrm>
                <a:off x="-1" y="6053207"/>
                <a:ext cx="9144001" cy="439573"/>
                <a:chOff x="-204394" y="6053207"/>
                <a:chExt cx="10446817" cy="502203"/>
              </a:xfrm>
              <a:solidFill>
                <a:schemeClr val="tx1"/>
              </a:solidFill>
            </p:grpSpPr>
            <p:grpSp>
              <p:nvGrpSpPr>
                <p:cNvPr id="130" name="Grupo 129">
                  <a:extLst>
                    <a:ext uri="{FF2B5EF4-FFF2-40B4-BE49-F238E27FC236}">
                      <a16:creationId xmlns:a16="http://schemas.microsoft.com/office/drawing/2014/main" id="{3F313CEA-281D-49F7-BC94-32A46650C941}"/>
                    </a:ext>
                  </a:extLst>
                </p:cNvPr>
                <p:cNvGrpSpPr/>
                <p:nvPr/>
              </p:nvGrpSpPr>
              <p:grpSpPr>
                <a:xfrm>
                  <a:off x="-204394" y="6060271"/>
                  <a:ext cx="650327" cy="495139"/>
                  <a:chOff x="920152" y="6068873"/>
                  <a:chExt cx="650327" cy="495139"/>
                </a:xfrm>
                <a:grpFill/>
              </p:grpSpPr>
              <p:sp>
                <p:nvSpPr>
                  <p:cNvPr id="236" name="Rectángulo 235">
                    <a:extLst>
                      <a:ext uri="{FF2B5EF4-FFF2-40B4-BE49-F238E27FC236}">
                        <a16:creationId xmlns:a16="http://schemas.microsoft.com/office/drawing/2014/main" id="{878D66B5-DBD6-4C6D-9D4D-284DB3EA5BE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7" name="Rectángulo 236">
                    <a:extLst>
                      <a:ext uri="{FF2B5EF4-FFF2-40B4-BE49-F238E27FC236}">
                        <a16:creationId xmlns:a16="http://schemas.microsoft.com/office/drawing/2014/main" id="{D68004BF-FD6D-428F-8EC3-9AB33D775AB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8" name="Rectángulo 237">
                    <a:extLst>
                      <a:ext uri="{FF2B5EF4-FFF2-40B4-BE49-F238E27FC236}">
                        <a16:creationId xmlns:a16="http://schemas.microsoft.com/office/drawing/2014/main" id="{94D8BBB8-20B3-47E0-BAD2-F1F11E99447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9" name="Rectángulo 238">
                    <a:extLst>
                      <a:ext uri="{FF2B5EF4-FFF2-40B4-BE49-F238E27FC236}">
                        <a16:creationId xmlns:a16="http://schemas.microsoft.com/office/drawing/2014/main" id="{B2B608A8-0DEA-4419-A9B4-C9F44C077ED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0" name="Rectángulo 239">
                    <a:extLst>
                      <a:ext uri="{FF2B5EF4-FFF2-40B4-BE49-F238E27FC236}">
                        <a16:creationId xmlns:a16="http://schemas.microsoft.com/office/drawing/2014/main" id="{634C13B0-3705-4C55-98D9-3D5F4F72B31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1" name="Rectángulo 240">
                    <a:extLst>
                      <a:ext uri="{FF2B5EF4-FFF2-40B4-BE49-F238E27FC236}">
                        <a16:creationId xmlns:a16="http://schemas.microsoft.com/office/drawing/2014/main" id="{61A76883-8BB2-4E8A-A58F-894EECC3361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1" name="Grupo 130">
                  <a:extLst>
                    <a:ext uri="{FF2B5EF4-FFF2-40B4-BE49-F238E27FC236}">
                      <a16:creationId xmlns:a16="http://schemas.microsoft.com/office/drawing/2014/main" id="{54F6F8B5-A46E-49AE-8732-B629C01D1538}"/>
                    </a:ext>
                  </a:extLst>
                </p:cNvPr>
                <p:cNvGrpSpPr/>
                <p:nvPr/>
              </p:nvGrpSpPr>
              <p:grpSpPr>
                <a:xfrm>
                  <a:off x="449132" y="6059388"/>
                  <a:ext cx="650327" cy="495139"/>
                  <a:chOff x="920152" y="6068873"/>
                  <a:chExt cx="650327" cy="495139"/>
                </a:xfrm>
                <a:grpFill/>
              </p:grpSpPr>
              <p:sp>
                <p:nvSpPr>
                  <p:cNvPr id="230" name="Rectángulo 229">
                    <a:extLst>
                      <a:ext uri="{FF2B5EF4-FFF2-40B4-BE49-F238E27FC236}">
                        <a16:creationId xmlns:a16="http://schemas.microsoft.com/office/drawing/2014/main" id="{5A170723-1656-4C1F-B470-AF0DFE0BD89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1" name="Rectángulo 230">
                    <a:extLst>
                      <a:ext uri="{FF2B5EF4-FFF2-40B4-BE49-F238E27FC236}">
                        <a16:creationId xmlns:a16="http://schemas.microsoft.com/office/drawing/2014/main" id="{D393F386-33F2-4C92-A94A-A81B5FBD050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2" name="Rectángulo 231">
                    <a:extLst>
                      <a:ext uri="{FF2B5EF4-FFF2-40B4-BE49-F238E27FC236}">
                        <a16:creationId xmlns:a16="http://schemas.microsoft.com/office/drawing/2014/main" id="{A7B4AE8B-8D31-4374-ABCC-D86F5289EF3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3" name="Rectángulo 232">
                    <a:extLst>
                      <a:ext uri="{FF2B5EF4-FFF2-40B4-BE49-F238E27FC236}">
                        <a16:creationId xmlns:a16="http://schemas.microsoft.com/office/drawing/2014/main" id="{1DE90D46-0013-4E9E-9E7E-0F932FC68B7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4" name="Rectángulo 233">
                    <a:extLst>
                      <a:ext uri="{FF2B5EF4-FFF2-40B4-BE49-F238E27FC236}">
                        <a16:creationId xmlns:a16="http://schemas.microsoft.com/office/drawing/2014/main" id="{21A3A3DA-D339-46EB-BC0C-66C9EF14198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5" name="Rectángulo 234">
                    <a:extLst>
                      <a:ext uri="{FF2B5EF4-FFF2-40B4-BE49-F238E27FC236}">
                        <a16:creationId xmlns:a16="http://schemas.microsoft.com/office/drawing/2014/main" id="{B332AFA3-0393-4047-8D62-A058601246C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2" name="Grupo 131">
                  <a:extLst>
                    <a:ext uri="{FF2B5EF4-FFF2-40B4-BE49-F238E27FC236}">
                      <a16:creationId xmlns:a16="http://schemas.microsoft.com/office/drawing/2014/main" id="{6161FA62-FB87-4625-88CE-90D326F48D51}"/>
                    </a:ext>
                  </a:extLst>
                </p:cNvPr>
                <p:cNvGrpSpPr/>
                <p:nvPr/>
              </p:nvGrpSpPr>
              <p:grpSpPr>
                <a:xfrm>
                  <a:off x="1102658" y="6059388"/>
                  <a:ext cx="650327" cy="495139"/>
                  <a:chOff x="920152" y="6068873"/>
                  <a:chExt cx="650327" cy="495139"/>
                </a:xfrm>
                <a:grpFill/>
              </p:grpSpPr>
              <p:sp>
                <p:nvSpPr>
                  <p:cNvPr id="224" name="Rectángulo 223">
                    <a:extLst>
                      <a:ext uri="{FF2B5EF4-FFF2-40B4-BE49-F238E27FC236}">
                        <a16:creationId xmlns:a16="http://schemas.microsoft.com/office/drawing/2014/main" id="{D7D632E3-C79F-44E5-B80D-67EF30F1CCD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5" name="Rectángulo 224">
                    <a:extLst>
                      <a:ext uri="{FF2B5EF4-FFF2-40B4-BE49-F238E27FC236}">
                        <a16:creationId xmlns:a16="http://schemas.microsoft.com/office/drawing/2014/main" id="{61E8DD6E-ACE6-4396-8417-F78AD087868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6" name="Rectángulo 225">
                    <a:extLst>
                      <a:ext uri="{FF2B5EF4-FFF2-40B4-BE49-F238E27FC236}">
                        <a16:creationId xmlns:a16="http://schemas.microsoft.com/office/drawing/2014/main" id="{79F4B08D-2961-4D27-BEF3-673C67B4C02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7" name="Rectángulo 226">
                    <a:extLst>
                      <a:ext uri="{FF2B5EF4-FFF2-40B4-BE49-F238E27FC236}">
                        <a16:creationId xmlns:a16="http://schemas.microsoft.com/office/drawing/2014/main" id="{C7E48B04-336E-4E1B-A638-0279441D21F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8" name="Rectángulo 227">
                    <a:extLst>
                      <a:ext uri="{FF2B5EF4-FFF2-40B4-BE49-F238E27FC236}">
                        <a16:creationId xmlns:a16="http://schemas.microsoft.com/office/drawing/2014/main" id="{65B05314-CA5A-48AB-A580-CF98DBD38A9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9" name="Rectángulo 228">
                    <a:extLst>
                      <a:ext uri="{FF2B5EF4-FFF2-40B4-BE49-F238E27FC236}">
                        <a16:creationId xmlns:a16="http://schemas.microsoft.com/office/drawing/2014/main" id="{11809FF7-8A87-44D3-90C5-93A0468FD49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3" name="Grupo 132">
                  <a:extLst>
                    <a:ext uri="{FF2B5EF4-FFF2-40B4-BE49-F238E27FC236}">
                      <a16:creationId xmlns:a16="http://schemas.microsoft.com/office/drawing/2014/main" id="{104AAFB1-5FB5-4980-947F-29F564163A4C}"/>
                    </a:ext>
                  </a:extLst>
                </p:cNvPr>
                <p:cNvGrpSpPr/>
                <p:nvPr/>
              </p:nvGrpSpPr>
              <p:grpSpPr>
                <a:xfrm>
                  <a:off x="1756184" y="6058505"/>
                  <a:ext cx="650327" cy="495139"/>
                  <a:chOff x="920152" y="6068873"/>
                  <a:chExt cx="650327" cy="495139"/>
                </a:xfrm>
                <a:grpFill/>
              </p:grpSpPr>
              <p:sp>
                <p:nvSpPr>
                  <p:cNvPr id="218" name="Rectángulo 217">
                    <a:extLst>
                      <a:ext uri="{FF2B5EF4-FFF2-40B4-BE49-F238E27FC236}">
                        <a16:creationId xmlns:a16="http://schemas.microsoft.com/office/drawing/2014/main" id="{95857AC7-6E6C-4CA5-85F5-C8F3273591E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9" name="Rectángulo 218">
                    <a:extLst>
                      <a:ext uri="{FF2B5EF4-FFF2-40B4-BE49-F238E27FC236}">
                        <a16:creationId xmlns:a16="http://schemas.microsoft.com/office/drawing/2014/main" id="{550B3A9C-05E5-4598-897E-F6E133805D9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0" name="Rectángulo 219">
                    <a:extLst>
                      <a:ext uri="{FF2B5EF4-FFF2-40B4-BE49-F238E27FC236}">
                        <a16:creationId xmlns:a16="http://schemas.microsoft.com/office/drawing/2014/main" id="{73E902A8-5C49-4FC9-BC43-BADE18B0FED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1" name="Rectángulo 220">
                    <a:extLst>
                      <a:ext uri="{FF2B5EF4-FFF2-40B4-BE49-F238E27FC236}">
                        <a16:creationId xmlns:a16="http://schemas.microsoft.com/office/drawing/2014/main" id="{DE5E7572-A26F-47C2-91A5-3EE11949B71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2" name="Rectángulo 221">
                    <a:extLst>
                      <a:ext uri="{FF2B5EF4-FFF2-40B4-BE49-F238E27FC236}">
                        <a16:creationId xmlns:a16="http://schemas.microsoft.com/office/drawing/2014/main" id="{B1AA0A0A-0820-4C59-89CA-831DFB4C1A1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3" name="Rectángulo 222">
                    <a:extLst>
                      <a:ext uri="{FF2B5EF4-FFF2-40B4-BE49-F238E27FC236}">
                        <a16:creationId xmlns:a16="http://schemas.microsoft.com/office/drawing/2014/main" id="{EADDF82D-66D3-4C96-A42A-1B26E28EB40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4" name="Grupo 133">
                  <a:extLst>
                    <a:ext uri="{FF2B5EF4-FFF2-40B4-BE49-F238E27FC236}">
                      <a16:creationId xmlns:a16="http://schemas.microsoft.com/office/drawing/2014/main" id="{5B6AA647-C856-4619-8CE8-5E9F22B7495D}"/>
                    </a:ext>
                  </a:extLst>
                </p:cNvPr>
                <p:cNvGrpSpPr/>
                <p:nvPr/>
              </p:nvGrpSpPr>
              <p:grpSpPr>
                <a:xfrm>
                  <a:off x="2408110" y="6058505"/>
                  <a:ext cx="650327" cy="495139"/>
                  <a:chOff x="920152" y="6068873"/>
                  <a:chExt cx="650327" cy="495139"/>
                </a:xfrm>
                <a:grpFill/>
              </p:grpSpPr>
              <p:sp>
                <p:nvSpPr>
                  <p:cNvPr id="212" name="Rectángulo 211">
                    <a:extLst>
                      <a:ext uri="{FF2B5EF4-FFF2-40B4-BE49-F238E27FC236}">
                        <a16:creationId xmlns:a16="http://schemas.microsoft.com/office/drawing/2014/main" id="{C0F13F3B-BA3D-48EA-8109-9C6AAFD36AF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3" name="Rectángulo 212">
                    <a:extLst>
                      <a:ext uri="{FF2B5EF4-FFF2-40B4-BE49-F238E27FC236}">
                        <a16:creationId xmlns:a16="http://schemas.microsoft.com/office/drawing/2014/main" id="{6C3C95AF-6C07-4C69-B127-F3A144D2D47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4" name="Rectángulo 213">
                    <a:extLst>
                      <a:ext uri="{FF2B5EF4-FFF2-40B4-BE49-F238E27FC236}">
                        <a16:creationId xmlns:a16="http://schemas.microsoft.com/office/drawing/2014/main" id="{3A8A608A-2A9B-43D1-8279-D6A017E23EB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5" name="Rectángulo 214">
                    <a:extLst>
                      <a:ext uri="{FF2B5EF4-FFF2-40B4-BE49-F238E27FC236}">
                        <a16:creationId xmlns:a16="http://schemas.microsoft.com/office/drawing/2014/main" id="{206EFA7E-7E9B-4EB5-9E03-FB511263170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6" name="Rectángulo 215">
                    <a:extLst>
                      <a:ext uri="{FF2B5EF4-FFF2-40B4-BE49-F238E27FC236}">
                        <a16:creationId xmlns:a16="http://schemas.microsoft.com/office/drawing/2014/main" id="{7C54CBF5-5090-4E44-A775-4D3B8C87141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7" name="Rectángulo 216">
                    <a:extLst>
                      <a:ext uri="{FF2B5EF4-FFF2-40B4-BE49-F238E27FC236}">
                        <a16:creationId xmlns:a16="http://schemas.microsoft.com/office/drawing/2014/main" id="{3ED6BC05-1E17-461C-A2DC-6AC32374726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5" name="Grupo 134">
                  <a:extLst>
                    <a:ext uri="{FF2B5EF4-FFF2-40B4-BE49-F238E27FC236}">
                      <a16:creationId xmlns:a16="http://schemas.microsoft.com/office/drawing/2014/main" id="{794AA411-A676-4953-9518-C6DB61AAB896}"/>
                    </a:ext>
                  </a:extLst>
                </p:cNvPr>
                <p:cNvGrpSpPr/>
                <p:nvPr/>
              </p:nvGrpSpPr>
              <p:grpSpPr>
                <a:xfrm>
                  <a:off x="3061636" y="6057622"/>
                  <a:ext cx="650327" cy="495139"/>
                  <a:chOff x="920152" y="6068873"/>
                  <a:chExt cx="650327" cy="495139"/>
                </a:xfrm>
                <a:grpFill/>
              </p:grpSpPr>
              <p:sp>
                <p:nvSpPr>
                  <p:cNvPr id="206" name="Rectángulo 205">
                    <a:extLst>
                      <a:ext uri="{FF2B5EF4-FFF2-40B4-BE49-F238E27FC236}">
                        <a16:creationId xmlns:a16="http://schemas.microsoft.com/office/drawing/2014/main" id="{8DF6BC22-0E4C-4B92-92D5-FEC34765CAE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7" name="Rectángulo 206">
                    <a:extLst>
                      <a:ext uri="{FF2B5EF4-FFF2-40B4-BE49-F238E27FC236}">
                        <a16:creationId xmlns:a16="http://schemas.microsoft.com/office/drawing/2014/main" id="{7435F1E8-0342-49B0-AED8-E57128AAA9D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8" name="Rectángulo 207">
                    <a:extLst>
                      <a:ext uri="{FF2B5EF4-FFF2-40B4-BE49-F238E27FC236}">
                        <a16:creationId xmlns:a16="http://schemas.microsoft.com/office/drawing/2014/main" id="{1F411A2F-A65B-4B64-ABB8-9D5FB1F0EE8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9" name="Rectángulo 208">
                    <a:extLst>
                      <a:ext uri="{FF2B5EF4-FFF2-40B4-BE49-F238E27FC236}">
                        <a16:creationId xmlns:a16="http://schemas.microsoft.com/office/drawing/2014/main" id="{C9BF1A15-C99D-49CB-9F3B-E5E1A54477E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0" name="Rectángulo 209">
                    <a:extLst>
                      <a:ext uri="{FF2B5EF4-FFF2-40B4-BE49-F238E27FC236}">
                        <a16:creationId xmlns:a16="http://schemas.microsoft.com/office/drawing/2014/main" id="{DA7D67FF-550D-4DD4-9F57-B9381A686B2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1" name="Rectángulo 210">
                    <a:extLst>
                      <a:ext uri="{FF2B5EF4-FFF2-40B4-BE49-F238E27FC236}">
                        <a16:creationId xmlns:a16="http://schemas.microsoft.com/office/drawing/2014/main" id="{2A0F7B09-712F-4C2E-8942-8D0829D6350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B1B3B21A-EBE8-42F6-8D44-F9A5686FD08F}"/>
                    </a:ext>
                  </a:extLst>
                </p:cNvPr>
                <p:cNvGrpSpPr/>
                <p:nvPr/>
              </p:nvGrpSpPr>
              <p:grpSpPr>
                <a:xfrm>
                  <a:off x="3715162" y="6057622"/>
                  <a:ext cx="650327" cy="495139"/>
                  <a:chOff x="920152" y="6068873"/>
                  <a:chExt cx="650327" cy="495139"/>
                </a:xfrm>
                <a:grpFill/>
              </p:grpSpPr>
              <p:sp>
                <p:nvSpPr>
                  <p:cNvPr id="200" name="Rectángulo 199">
                    <a:extLst>
                      <a:ext uri="{FF2B5EF4-FFF2-40B4-BE49-F238E27FC236}">
                        <a16:creationId xmlns:a16="http://schemas.microsoft.com/office/drawing/2014/main" id="{0BC031B8-C42A-4EAD-9648-46CC53C0B96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1" name="Rectángulo 200">
                    <a:extLst>
                      <a:ext uri="{FF2B5EF4-FFF2-40B4-BE49-F238E27FC236}">
                        <a16:creationId xmlns:a16="http://schemas.microsoft.com/office/drawing/2014/main" id="{B702F3F6-86E7-41F7-9217-F82461F424D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2" name="Rectángulo 201">
                    <a:extLst>
                      <a:ext uri="{FF2B5EF4-FFF2-40B4-BE49-F238E27FC236}">
                        <a16:creationId xmlns:a16="http://schemas.microsoft.com/office/drawing/2014/main" id="{B0599B81-279A-4B98-B6C0-D7395627CF3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3" name="Rectángulo 202">
                    <a:extLst>
                      <a:ext uri="{FF2B5EF4-FFF2-40B4-BE49-F238E27FC236}">
                        <a16:creationId xmlns:a16="http://schemas.microsoft.com/office/drawing/2014/main" id="{FBAD3C96-5BCA-4D42-B81B-5E016893739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4" name="Rectángulo 203">
                    <a:extLst>
                      <a:ext uri="{FF2B5EF4-FFF2-40B4-BE49-F238E27FC236}">
                        <a16:creationId xmlns:a16="http://schemas.microsoft.com/office/drawing/2014/main" id="{0D20E644-9061-4112-90C5-2EBDFD2EC89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5" name="Rectángulo 204">
                    <a:extLst>
                      <a:ext uri="{FF2B5EF4-FFF2-40B4-BE49-F238E27FC236}">
                        <a16:creationId xmlns:a16="http://schemas.microsoft.com/office/drawing/2014/main" id="{75EBB4DA-0505-46BB-AE79-2524FFFF83C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7" name="Grupo 136">
                  <a:extLst>
                    <a:ext uri="{FF2B5EF4-FFF2-40B4-BE49-F238E27FC236}">
                      <a16:creationId xmlns:a16="http://schemas.microsoft.com/office/drawing/2014/main" id="{6C5738B3-8B7A-43A8-A299-C0A6BF6358AD}"/>
                    </a:ext>
                  </a:extLst>
                </p:cNvPr>
                <p:cNvGrpSpPr/>
                <p:nvPr/>
              </p:nvGrpSpPr>
              <p:grpSpPr>
                <a:xfrm>
                  <a:off x="4368688" y="6056739"/>
                  <a:ext cx="650327" cy="495139"/>
                  <a:chOff x="920152" y="6068873"/>
                  <a:chExt cx="650327" cy="495139"/>
                </a:xfrm>
                <a:grpFill/>
              </p:grpSpPr>
              <p:sp>
                <p:nvSpPr>
                  <p:cNvPr id="194" name="Rectángulo 193">
                    <a:extLst>
                      <a:ext uri="{FF2B5EF4-FFF2-40B4-BE49-F238E27FC236}">
                        <a16:creationId xmlns:a16="http://schemas.microsoft.com/office/drawing/2014/main" id="{AC249275-6476-4055-B555-3A8E0D7692F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5" name="Rectángulo 194">
                    <a:extLst>
                      <a:ext uri="{FF2B5EF4-FFF2-40B4-BE49-F238E27FC236}">
                        <a16:creationId xmlns:a16="http://schemas.microsoft.com/office/drawing/2014/main" id="{76A3A6A9-C260-40B0-B472-721EE709B1E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6" name="Rectángulo 195">
                    <a:extLst>
                      <a:ext uri="{FF2B5EF4-FFF2-40B4-BE49-F238E27FC236}">
                        <a16:creationId xmlns:a16="http://schemas.microsoft.com/office/drawing/2014/main" id="{51A0F2F9-F307-4D58-99B5-2C5201E0306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7" name="Rectángulo 196">
                    <a:extLst>
                      <a:ext uri="{FF2B5EF4-FFF2-40B4-BE49-F238E27FC236}">
                        <a16:creationId xmlns:a16="http://schemas.microsoft.com/office/drawing/2014/main" id="{B174FF9D-1411-4F2E-83DC-C757CC68D33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8" name="Rectángulo 197">
                    <a:extLst>
                      <a:ext uri="{FF2B5EF4-FFF2-40B4-BE49-F238E27FC236}">
                        <a16:creationId xmlns:a16="http://schemas.microsoft.com/office/drawing/2014/main" id="{CF03269C-6611-4201-901C-DE39DA1D722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9" name="Rectángulo 198">
                    <a:extLst>
                      <a:ext uri="{FF2B5EF4-FFF2-40B4-BE49-F238E27FC236}">
                        <a16:creationId xmlns:a16="http://schemas.microsoft.com/office/drawing/2014/main" id="{71810BDD-F31C-402C-A3F8-13D5DE90CB4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8" name="Grupo 137">
                  <a:extLst>
                    <a:ext uri="{FF2B5EF4-FFF2-40B4-BE49-F238E27FC236}">
                      <a16:creationId xmlns:a16="http://schemas.microsoft.com/office/drawing/2014/main" id="{2D0A07B0-E44A-44AF-946E-EA6E709497F4}"/>
                    </a:ext>
                  </a:extLst>
                </p:cNvPr>
                <p:cNvGrpSpPr/>
                <p:nvPr/>
              </p:nvGrpSpPr>
              <p:grpSpPr>
                <a:xfrm>
                  <a:off x="5019014" y="6056739"/>
                  <a:ext cx="650327" cy="495139"/>
                  <a:chOff x="920152" y="6068873"/>
                  <a:chExt cx="650327" cy="495139"/>
                </a:xfrm>
                <a:grpFill/>
              </p:grpSpPr>
              <p:sp>
                <p:nvSpPr>
                  <p:cNvPr id="188" name="Rectángulo 187">
                    <a:extLst>
                      <a:ext uri="{FF2B5EF4-FFF2-40B4-BE49-F238E27FC236}">
                        <a16:creationId xmlns:a16="http://schemas.microsoft.com/office/drawing/2014/main" id="{3A050C84-F9AD-43C0-9321-2C1DC6646DE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9" name="Rectángulo 188">
                    <a:extLst>
                      <a:ext uri="{FF2B5EF4-FFF2-40B4-BE49-F238E27FC236}">
                        <a16:creationId xmlns:a16="http://schemas.microsoft.com/office/drawing/2014/main" id="{B6920BCB-2173-488E-B2E4-144CD311959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Rectángulo 189">
                    <a:extLst>
                      <a:ext uri="{FF2B5EF4-FFF2-40B4-BE49-F238E27FC236}">
                        <a16:creationId xmlns:a16="http://schemas.microsoft.com/office/drawing/2014/main" id="{9D35AB3A-63F0-47DC-98E1-17EB599A6A2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1" name="Rectángulo 190">
                    <a:extLst>
                      <a:ext uri="{FF2B5EF4-FFF2-40B4-BE49-F238E27FC236}">
                        <a16:creationId xmlns:a16="http://schemas.microsoft.com/office/drawing/2014/main" id="{91A3202F-D668-4AE7-84FB-B24B6C94D1E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2" name="Rectángulo 191">
                    <a:extLst>
                      <a:ext uri="{FF2B5EF4-FFF2-40B4-BE49-F238E27FC236}">
                        <a16:creationId xmlns:a16="http://schemas.microsoft.com/office/drawing/2014/main" id="{24597EA4-AC23-4BB0-A9B4-B9B4BC8C7F6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3" name="Rectángulo 192">
                    <a:extLst>
                      <a:ext uri="{FF2B5EF4-FFF2-40B4-BE49-F238E27FC236}">
                        <a16:creationId xmlns:a16="http://schemas.microsoft.com/office/drawing/2014/main" id="{1EF6D755-A943-4EA1-A64D-1F4D2BAADFE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9" name="Grupo 138">
                  <a:extLst>
                    <a:ext uri="{FF2B5EF4-FFF2-40B4-BE49-F238E27FC236}">
                      <a16:creationId xmlns:a16="http://schemas.microsoft.com/office/drawing/2014/main" id="{C988BC3B-06FF-4FA8-BE15-701697F6B373}"/>
                    </a:ext>
                  </a:extLst>
                </p:cNvPr>
                <p:cNvGrpSpPr/>
                <p:nvPr/>
              </p:nvGrpSpPr>
              <p:grpSpPr>
                <a:xfrm>
                  <a:off x="5672540" y="6055856"/>
                  <a:ext cx="650327" cy="495139"/>
                  <a:chOff x="920152" y="6068873"/>
                  <a:chExt cx="650327" cy="495139"/>
                </a:xfrm>
                <a:grpFill/>
              </p:grpSpPr>
              <p:sp>
                <p:nvSpPr>
                  <p:cNvPr id="182" name="Rectángulo 181">
                    <a:extLst>
                      <a:ext uri="{FF2B5EF4-FFF2-40B4-BE49-F238E27FC236}">
                        <a16:creationId xmlns:a16="http://schemas.microsoft.com/office/drawing/2014/main" id="{5906222D-6023-4202-A65B-077D11DCCFF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Rectángulo 182">
                    <a:extLst>
                      <a:ext uri="{FF2B5EF4-FFF2-40B4-BE49-F238E27FC236}">
                        <a16:creationId xmlns:a16="http://schemas.microsoft.com/office/drawing/2014/main" id="{358AD827-4877-4973-8524-8F0EC7BEE1C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4" name="Rectángulo 183">
                    <a:extLst>
                      <a:ext uri="{FF2B5EF4-FFF2-40B4-BE49-F238E27FC236}">
                        <a16:creationId xmlns:a16="http://schemas.microsoft.com/office/drawing/2014/main" id="{289DAD29-4070-4A07-8557-5A2317F9D06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5" name="Rectángulo 184">
                    <a:extLst>
                      <a:ext uri="{FF2B5EF4-FFF2-40B4-BE49-F238E27FC236}">
                        <a16:creationId xmlns:a16="http://schemas.microsoft.com/office/drawing/2014/main" id="{FE67AA69-0987-42D1-BD23-FE565E56F40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Rectángulo 185">
                    <a:extLst>
                      <a:ext uri="{FF2B5EF4-FFF2-40B4-BE49-F238E27FC236}">
                        <a16:creationId xmlns:a16="http://schemas.microsoft.com/office/drawing/2014/main" id="{3BB07A8C-CC87-44CA-8DC3-3EB57A610A9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7" name="Rectángulo 186">
                    <a:extLst>
                      <a:ext uri="{FF2B5EF4-FFF2-40B4-BE49-F238E27FC236}">
                        <a16:creationId xmlns:a16="http://schemas.microsoft.com/office/drawing/2014/main" id="{E395BA55-572C-47CB-A463-FB10E8016A8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0" name="Grupo 139">
                  <a:extLst>
                    <a:ext uri="{FF2B5EF4-FFF2-40B4-BE49-F238E27FC236}">
                      <a16:creationId xmlns:a16="http://schemas.microsoft.com/office/drawing/2014/main" id="{5B76CEA2-46E8-4105-9D63-FD1B2D6F21E4}"/>
                    </a:ext>
                  </a:extLst>
                </p:cNvPr>
                <p:cNvGrpSpPr/>
                <p:nvPr/>
              </p:nvGrpSpPr>
              <p:grpSpPr>
                <a:xfrm>
                  <a:off x="6326066" y="6055856"/>
                  <a:ext cx="650327" cy="495139"/>
                  <a:chOff x="920152" y="6068873"/>
                  <a:chExt cx="650327" cy="495139"/>
                </a:xfrm>
                <a:grpFill/>
              </p:grpSpPr>
              <p:sp>
                <p:nvSpPr>
                  <p:cNvPr id="176" name="Rectángulo 175">
                    <a:extLst>
                      <a:ext uri="{FF2B5EF4-FFF2-40B4-BE49-F238E27FC236}">
                        <a16:creationId xmlns:a16="http://schemas.microsoft.com/office/drawing/2014/main" id="{1FB21082-FFC7-4F95-A121-7C622DE6E12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Rectángulo 176">
                    <a:extLst>
                      <a:ext uri="{FF2B5EF4-FFF2-40B4-BE49-F238E27FC236}">
                        <a16:creationId xmlns:a16="http://schemas.microsoft.com/office/drawing/2014/main" id="{5B2B2889-E667-4D68-ADDE-3A09A5A8206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8" name="Rectángulo 177">
                    <a:extLst>
                      <a:ext uri="{FF2B5EF4-FFF2-40B4-BE49-F238E27FC236}">
                        <a16:creationId xmlns:a16="http://schemas.microsoft.com/office/drawing/2014/main" id="{1C833B5E-355E-424C-9342-16ABA1BD738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9" name="Rectángulo 178">
                    <a:extLst>
                      <a:ext uri="{FF2B5EF4-FFF2-40B4-BE49-F238E27FC236}">
                        <a16:creationId xmlns:a16="http://schemas.microsoft.com/office/drawing/2014/main" id="{D4469A59-8327-4AB6-9580-AD4984E5328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Rectángulo 179">
                    <a:extLst>
                      <a:ext uri="{FF2B5EF4-FFF2-40B4-BE49-F238E27FC236}">
                        <a16:creationId xmlns:a16="http://schemas.microsoft.com/office/drawing/2014/main" id="{FACB006D-3E3A-4CE9-BADD-EFA0A02BB37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1" name="Rectángulo 180">
                    <a:extLst>
                      <a:ext uri="{FF2B5EF4-FFF2-40B4-BE49-F238E27FC236}">
                        <a16:creationId xmlns:a16="http://schemas.microsoft.com/office/drawing/2014/main" id="{9E776917-4C9A-4353-9BAE-112DFCA550E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4E46FC16-EE91-4854-987E-D9588957E059}"/>
                    </a:ext>
                  </a:extLst>
                </p:cNvPr>
                <p:cNvGrpSpPr/>
                <p:nvPr/>
              </p:nvGrpSpPr>
              <p:grpSpPr>
                <a:xfrm>
                  <a:off x="6979592" y="6054973"/>
                  <a:ext cx="650327" cy="495139"/>
                  <a:chOff x="920152" y="6068873"/>
                  <a:chExt cx="650327" cy="495139"/>
                </a:xfrm>
                <a:grpFill/>
              </p:grpSpPr>
              <p:sp>
                <p:nvSpPr>
                  <p:cNvPr id="170" name="Rectángulo 169">
                    <a:extLst>
                      <a:ext uri="{FF2B5EF4-FFF2-40B4-BE49-F238E27FC236}">
                        <a16:creationId xmlns:a16="http://schemas.microsoft.com/office/drawing/2014/main" id="{94CD1769-2FF7-445B-8D95-DFB7BBEFE60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1" name="Rectángulo 170">
                    <a:extLst>
                      <a:ext uri="{FF2B5EF4-FFF2-40B4-BE49-F238E27FC236}">
                        <a16:creationId xmlns:a16="http://schemas.microsoft.com/office/drawing/2014/main" id="{40DDEA26-9827-49DA-BD41-6A17801021B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2" name="Rectángulo 171">
                    <a:extLst>
                      <a:ext uri="{FF2B5EF4-FFF2-40B4-BE49-F238E27FC236}">
                        <a16:creationId xmlns:a16="http://schemas.microsoft.com/office/drawing/2014/main" id="{D3C5D57A-105D-4CA8-9CD3-C0F31697465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3" name="Rectángulo 172">
                    <a:extLst>
                      <a:ext uri="{FF2B5EF4-FFF2-40B4-BE49-F238E27FC236}">
                        <a16:creationId xmlns:a16="http://schemas.microsoft.com/office/drawing/2014/main" id="{7A0BF0BE-D5E3-4AFE-A2BC-712CFF96EBD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Rectángulo 173">
                    <a:extLst>
                      <a:ext uri="{FF2B5EF4-FFF2-40B4-BE49-F238E27FC236}">
                        <a16:creationId xmlns:a16="http://schemas.microsoft.com/office/drawing/2014/main" id="{0A617D1F-DD20-40AE-A931-933D910A24C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5" name="Rectángulo 174">
                    <a:extLst>
                      <a:ext uri="{FF2B5EF4-FFF2-40B4-BE49-F238E27FC236}">
                        <a16:creationId xmlns:a16="http://schemas.microsoft.com/office/drawing/2014/main" id="{98E0F295-F3DD-47D0-B446-FC2CDBC287F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2" name="Grupo 141">
                  <a:extLst>
                    <a:ext uri="{FF2B5EF4-FFF2-40B4-BE49-F238E27FC236}">
                      <a16:creationId xmlns:a16="http://schemas.microsoft.com/office/drawing/2014/main" id="{6CA0D1E6-6F54-4890-8E8B-81BAB6252DE3}"/>
                    </a:ext>
                  </a:extLst>
                </p:cNvPr>
                <p:cNvGrpSpPr/>
                <p:nvPr/>
              </p:nvGrpSpPr>
              <p:grpSpPr>
                <a:xfrm>
                  <a:off x="7631518" y="6054973"/>
                  <a:ext cx="650327" cy="495139"/>
                  <a:chOff x="920152" y="6068873"/>
                  <a:chExt cx="650327" cy="495139"/>
                </a:xfrm>
                <a:grpFill/>
              </p:grpSpPr>
              <p:sp>
                <p:nvSpPr>
                  <p:cNvPr id="164" name="Rectángulo 163">
                    <a:extLst>
                      <a:ext uri="{FF2B5EF4-FFF2-40B4-BE49-F238E27FC236}">
                        <a16:creationId xmlns:a16="http://schemas.microsoft.com/office/drawing/2014/main" id="{2C42AD6C-0F25-4AE2-B9A7-D1622B8B0DE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Rectángulo 164">
                    <a:extLst>
                      <a:ext uri="{FF2B5EF4-FFF2-40B4-BE49-F238E27FC236}">
                        <a16:creationId xmlns:a16="http://schemas.microsoft.com/office/drawing/2014/main" id="{7D0DD273-BF68-488B-A526-1C1E98A07A8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Rectángulo 165">
                    <a:extLst>
                      <a:ext uri="{FF2B5EF4-FFF2-40B4-BE49-F238E27FC236}">
                        <a16:creationId xmlns:a16="http://schemas.microsoft.com/office/drawing/2014/main" id="{33FBAE02-CFAD-4954-8326-FB9908FE82C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7" name="Rectángulo 166">
                    <a:extLst>
                      <a:ext uri="{FF2B5EF4-FFF2-40B4-BE49-F238E27FC236}">
                        <a16:creationId xmlns:a16="http://schemas.microsoft.com/office/drawing/2014/main" id="{5A84F9AB-F78C-48B6-93CA-DD7A85AAB68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8" name="Rectángulo 167">
                    <a:extLst>
                      <a:ext uri="{FF2B5EF4-FFF2-40B4-BE49-F238E27FC236}">
                        <a16:creationId xmlns:a16="http://schemas.microsoft.com/office/drawing/2014/main" id="{3F3E8B95-334B-4DFD-B16B-75783466B50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9" name="Rectángulo 168">
                    <a:extLst>
                      <a:ext uri="{FF2B5EF4-FFF2-40B4-BE49-F238E27FC236}">
                        <a16:creationId xmlns:a16="http://schemas.microsoft.com/office/drawing/2014/main" id="{289CA260-0E77-409A-B860-FE03AA9945F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3" name="Grupo 142">
                  <a:extLst>
                    <a:ext uri="{FF2B5EF4-FFF2-40B4-BE49-F238E27FC236}">
                      <a16:creationId xmlns:a16="http://schemas.microsoft.com/office/drawing/2014/main" id="{183FAF90-A645-4A5D-A868-E92B006E91EE}"/>
                    </a:ext>
                  </a:extLst>
                </p:cNvPr>
                <p:cNvGrpSpPr/>
                <p:nvPr/>
              </p:nvGrpSpPr>
              <p:grpSpPr>
                <a:xfrm>
                  <a:off x="8285044" y="6054090"/>
                  <a:ext cx="650327" cy="495139"/>
                  <a:chOff x="920152" y="6068873"/>
                  <a:chExt cx="650327" cy="495139"/>
                </a:xfrm>
                <a:grpFill/>
              </p:grpSpPr>
              <p:sp>
                <p:nvSpPr>
                  <p:cNvPr id="158" name="Rectángulo 157">
                    <a:extLst>
                      <a:ext uri="{FF2B5EF4-FFF2-40B4-BE49-F238E27FC236}">
                        <a16:creationId xmlns:a16="http://schemas.microsoft.com/office/drawing/2014/main" id="{8E9BAC4E-D051-4CA1-8A96-AE7E891BE5B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9" name="Rectángulo 158">
                    <a:extLst>
                      <a:ext uri="{FF2B5EF4-FFF2-40B4-BE49-F238E27FC236}">
                        <a16:creationId xmlns:a16="http://schemas.microsoft.com/office/drawing/2014/main" id="{AE23B1E5-F825-41E9-9A85-B9449CAEC35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0" name="Rectángulo 159">
                    <a:extLst>
                      <a:ext uri="{FF2B5EF4-FFF2-40B4-BE49-F238E27FC236}">
                        <a16:creationId xmlns:a16="http://schemas.microsoft.com/office/drawing/2014/main" id="{70E618C3-F1FB-4FD5-917A-8351F9B9C85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Rectángulo 160">
                    <a:extLst>
                      <a:ext uri="{FF2B5EF4-FFF2-40B4-BE49-F238E27FC236}">
                        <a16:creationId xmlns:a16="http://schemas.microsoft.com/office/drawing/2014/main" id="{8AB7805A-A359-4D09-B6E1-7EFFDE94263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2" name="Rectángulo 161">
                    <a:extLst>
                      <a:ext uri="{FF2B5EF4-FFF2-40B4-BE49-F238E27FC236}">
                        <a16:creationId xmlns:a16="http://schemas.microsoft.com/office/drawing/2014/main" id="{2C200866-A5B9-44A8-826A-33BB4B85A87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3" name="Rectángulo 162">
                    <a:extLst>
                      <a:ext uri="{FF2B5EF4-FFF2-40B4-BE49-F238E27FC236}">
                        <a16:creationId xmlns:a16="http://schemas.microsoft.com/office/drawing/2014/main" id="{71E27398-90CF-4371-A75B-31D958CD2A9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4" name="Grupo 143">
                  <a:extLst>
                    <a:ext uri="{FF2B5EF4-FFF2-40B4-BE49-F238E27FC236}">
                      <a16:creationId xmlns:a16="http://schemas.microsoft.com/office/drawing/2014/main" id="{C206F5E4-991B-4956-B544-8A88D361C2E7}"/>
                    </a:ext>
                  </a:extLst>
                </p:cNvPr>
                <p:cNvGrpSpPr/>
                <p:nvPr/>
              </p:nvGrpSpPr>
              <p:grpSpPr>
                <a:xfrm>
                  <a:off x="8938570" y="6054090"/>
                  <a:ext cx="650327" cy="495139"/>
                  <a:chOff x="920152" y="6068873"/>
                  <a:chExt cx="650327" cy="495139"/>
                </a:xfrm>
                <a:grpFill/>
              </p:grpSpPr>
              <p:sp>
                <p:nvSpPr>
                  <p:cNvPr id="152" name="Rectángulo 151">
                    <a:extLst>
                      <a:ext uri="{FF2B5EF4-FFF2-40B4-BE49-F238E27FC236}">
                        <a16:creationId xmlns:a16="http://schemas.microsoft.com/office/drawing/2014/main" id="{89CE1902-6C47-4A65-B759-9CD253DEADA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Rectángulo 152">
                    <a:extLst>
                      <a:ext uri="{FF2B5EF4-FFF2-40B4-BE49-F238E27FC236}">
                        <a16:creationId xmlns:a16="http://schemas.microsoft.com/office/drawing/2014/main" id="{87B37B8C-6EE1-4550-B742-9A202D06099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4" name="Rectángulo 153">
                    <a:extLst>
                      <a:ext uri="{FF2B5EF4-FFF2-40B4-BE49-F238E27FC236}">
                        <a16:creationId xmlns:a16="http://schemas.microsoft.com/office/drawing/2014/main" id="{A454ECA0-C39E-4DE1-86CB-D9BC043E250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5" name="Rectángulo 154">
                    <a:extLst>
                      <a:ext uri="{FF2B5EF4-FFF2-40B4-BE49-F238E27FC236}">
                        <a16:creationId xmlns:a16="http://schemas.microsoft.com/office/drawing/2014/main" id="{48648E0A-4392-4F06-BE25-99B23594517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6" name="Rectángulo 155">
                    <a:extLst>
                      <a:ext uri="{FF2B5EF4-FFF2-40B4-BE49-F238E27FC236}">
                        <a16:creationId xmlns:a16="http://schemas.microsoft.com/office/drawing/2014/main" id="{8ABAA739-5B5C-4194-8865-B80A9A78550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Rectángulo 156">
                    <a:extLst>
                      <a:ext uri="{FF2B5EF4-FFF2-40B4-BE49-F238E27FC236}">
                        <a16:creationId xmlns:a16="http://schemas.microsoft.com/office/drawing/2014/main" id="{60F44ED8-1985-424A-9EC6-E686C30E143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5" name="Grupo 144">
                  <a:extLst>
                    <a:ext uri="{FF2B5EF4-FFF2-40B4-BE49-F238E27FC236}">
                      <a16:creationId xmlns:a16="http://schemas.microsoft.com/office/drawing/2014/main" id="{D4A5FE30-625E-4BCF-B800-10B056EAABCB}"/>
                    </a:ext>
                  </a:extLst>
                </p:cNvPr>
                <p:cNvGrpSpPr/>
                <p:nvPr/>
              </p:nvGrpSpPr>
              <p:grpSpPr>
                <a:xfrm>
                  <a:off x="9592096" y="6053207"/>
                  <a:ext cx="650327" cy="495139"/>
                  <a:chOff x="920152" y="6068873"/>
                  <a:chExt cx="650327" cy="495139"/>
                </a:xfrm>
                <a:grpFill/>
              </p:grpSpPr>
              <p:sp>
                <p:nvSpPr>
                  <p:cNvPr id="146" name="Rectángulo 145">
                    <a:extLst>
                      <a:ext uri="{FF2B5EF4-FFF2-40B4-BE49-F238E27FC236}">
                        <a16:creationId xmlns:a16="http://schemas.microsoft.com/office/drawing/2014/main" id="{C824C66E-FCF7-4643-A897-157D648BA36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7" name="Rectángulo 146">
                    <a:extLst>
                      <a:ext uri="{FF2B5EF4-FFF2-40B4-BE49-F238E27FC236}">
                        <a16:creationId xmlns:a16="http://schemas.microsoft.com/office/drawing/2014/main" id="{41D51E00-631B-4827-BC9C-7C0DDE49EC7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Rectángulo 147">
                    <a:extLst>
                      <a:ext uri="{FF2B5EF4-FFF2-40B4-BE49-F238E27FC236}">
                        <a16:creationId xmlns:a16="http://schemas.microsoft.com/office/drawing/2014/main" id="{B8D222F5-3719-4F1A-ADA3-2FB798A59C8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Rectángulo 148">
                    <a:extLst>
                      <a:ext uri="{FF2B5EF4-FFF2-40B4-BE49-F238E27FC236}">
                        <a16:creationId xmlns:a16="http://schemas.microsoft.com/office/drawing/2014/main" id="{B09F7EB6-541A-4642-B3CF-8BBD5F610B4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Rectángulo 149">
                    <a:extLst>
                      <a:ext uri="{FF2B5EF4-FFF2-40B4-BE49-F238E27FC236}">
                        <a16:creationId xmlns:a16="http://schemas.microsoft.com/office/drawing/2014/main" id="{C0C4A4E0-9109-4736-9FEC-ACD11AB2972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1" name="Rectángulo 150">
                    <a:extLst>
                      <a:ext uri="{FF2B5EF4-FFF2-40B4-BE49-F238E27FC236}">
                        <a16:creationId xmlns:a16="http://schemas.microsoft.com/office/drawing/2014/main" id="{44C873D0-31E6-4E58-993C-35EFFEB6AF1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28" name="Rectángulo 127">
                <a:extLst>
                  <a:ext uri="{FF2B5EF4-FFF2-40B4-BE49-F238E27FC236}">
                    <a16:creationId xmlns:a16="http://schemas.microsoft.com/office/drawing/2014/main" id="{620C5D27-0661-4981-BAC4-E2215F21607E}"/>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9" name="Conector recto 128">
                <a:extLst>
                  <a:ext uri="{FF2B5EF4-FFF2-40B4-BE49-F238E27FC236}">
                    <a16:creationId xmlns:a16="http://schemas.microsoft.com/office/drawing/2014/main" id="{67314D39-585B-4AF2-9403-BA8B67B587E3}"/>
                  </a:ext>
                </a:extLst>
              </p:cNvPr>
              <p:cNvCxnSpPr>
                <a:stCxn id="236"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72786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3" name="Grupo 132">
            <a:extLst>
              <a:ext uri="{FF2B5EF4-FFF2-40B4-BE49-F238E27FC236}">
                <a16:creationId xmlns:a16="http://schemas.microsoft.com/office/drawing/2014/main" id="{E031F6EA-2C2B-4A02-9A44-1DC7DC9DD800}"/>
              </a:ext>
            </a:extLst>
          </p:cNvPr>
          <p:cNvGrpSpPr/>
          <p:nvPr/>
        </p:nvGrpSpPr>
        <p:grpSpPr>
          <a:xfrm>
            <a:off x="6429681" y="118841"/>
            <a:ext cx="2697504" cy="802387"/>
            <a:chOff x="6429681" y="118841"/>
            <a:chExt cx="2697504" cy="802387"/>
          </a:xfrm>
        </p:grpSpPr>
        <p:sp>
          <p:nvSpPr>
            <p:cNvPr id="134" name="Flecha: pentágono 133">
              <a:extLst>
                <a:ext uri="{FF2B5EF4-FFF2-40B4-BE49-F238E27FC236}">
                  <a16:creationId xmlns:a16="http://schemas.microsoft.com/office/drawing/2014/main" id="{CFA06D7D-9A57-4DEC-8544-0A8CC4E1EE0A}"/>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35" name="Imagen 134">
              <a:extLst>
                <a:ext uri="{FF2B5EF4-FFF2-40B4-BE49-F238E27FC236}">
                  <a16:creationId xmlns:a16="http://schemas.microsoft.com/office/drawing/2014/main" id="{24BD7BA6-DE87-4BE2-889B-14512FE3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
        <p:nvSpPr>
          <p:cNvPr id="3" name="Rectángulo 2">
            <a:extLst>
              <a:ext uri="{FF2B5EF4-FFF2-40B4-BE49-F238E27FC236}">
                <a16:creationId xmlns:a16="http://schemas.microsoft.com/office/drawing/2014/main" id="{708ADF19-FBB0-4879-99F3-9C42FF55F83D}"/>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p:txBody>
          <a:bodyPr>
            <a:normAutofit/>
          </a:bodyPr>
          <a:lstStyle/>
          <a:p>
            <a:r>
              <a:rPr lang="es-MX" dirty="0"/>
              <a:t>Subtítulo</a:t>
            </a:r>
          </a:p>
        </p:txBody>
      </p:sp>
      <p:sp>
        <p:nvSpPr>
          <p:cNvPr id="4"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Conocimiento Básico</a:t>
            </a:r>
          </a:p>
        </p:txBody>
      </p:sp>
      <p:sp>
        <p:nvSpPr>
          <p:cNvPr id="8" name="Text Box 2"/>
          <p:cNvSpPr txBox="1">
            <a:spLocks noChangeArrowheads="1"/>
          </p:cNvSpPr>
          <p:nvPr/>
        </p:nvSpPr>
        <p:spPr bwMode="auto">
          <a:xfrm>
            <a:off x="683568" y="601524"/>
            <a:ext cx="594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MX" sz="2800" b="1" dirty="0">
                <a:solidFill>
                  <a:srgbClr val="002A7E"/>
                </a:solidFill>
                <a:latin typeface="Gill Sans" pitchFamily="34" charset="0"/>
              </a:rPr>
              <a:t>¿Qué es una Llanta?</a:t>
            </a:r>
            <a:endParaRPr lang="es-MX" sz="2000" dirty="0">
              <a:latin typeface="Comic Sans MS" pitchFamily="66" charset="0"/>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530242509"/>
              </p:ext>
            </p:extLst>
          </p:nvPr>
        </p:nvGraphicFramePr>
        <p:xfrm>
          <a:off x="6398568" y="3291880"/>
          <a:ext cx="1066800" cy="2514600"/>
        </p:xfrm>
        <a:graphic>
          <a:graphicData uri="http://schemas.openxmlformats.org/presentationml/2006/ole">
            <mc:AlternateContent xmlns:mc="http://schemas.openxmlformats.org/markup-compatibility/2006">
              <mc:Choice xmlns:v="urn:schemas-microsoft-com:vml" Requires="v">
                <p:oleObj spid="_x0000_s1031" name="Clip" r:id="rId4" imgW="1857375" imgH="3995738" progId="MS_ClipArt_Gallery.2">
                  <p:embed/>
                </p:oleObj>
              </mc:Choice>
              <mc:Fallback>
                <p:oleObj name="Clip" r:id="rId4" imgW="1857375" imgH="3995738" progId="MS_ClipArt_Gallery.2">
                  <p:embed/>
                  <p:pic>
                    <p:nvPicPr>
                      <p:cNvPr id="1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8568" y="3291880"/>
                        <a:ext cx="10668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AutoShape 5"/>
          <p:cNvSpPr>
            <a:spLocks noChangeArrowheads="1"/>
          </p:cNvSpPr>
          <p:nvPr/>
        </p:nvSpPr>
        <p:spPr bwMode="auto">
          <a:xfrm>
            <a:off x="6550968" y="777280"/>
            <a:ext cx="1600200" cy="1600200"/>
          </a:xfrm>
          <a:prstGeom prst="cloudCallout">
            <a:avLst>
              <a:gd name="adj1" fmla="val -38792"/>
              <a:gd name="adj2" fmla="val 15882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ES" sz="2400">
              <a:latin typeface="Times New Roman" pitchFamily="18" charset="0"/>
            </a:endParaRPr>
          </a:p>
        </p:txBody>
      </p:sp>
      <p:graphicFrame>
        <p:nvGraphicFramePr>
          <p:cNvPr id="12" name="Object 6"/>
          <p:cNvGraphicFramePr>
            <a:graphicFrameLocks noChangeAspect="1"/>
          </p:cNvGraphicFramePr>
          <p:nvPr>
            <p:extLst>
              <p:ext uri="{D42A27DB-BD31-4B8C-83A1-F6EECF244321}">
                <p14:modId xmlns:p14="http://schemas.microsoft.com/office/powerpoint/2010/main" val="851912205"/>
              </p:ext>
            </p:extLst>
          </p:nvPr>
        </p:nvGraphicFramePr>
        <p:xfrm>
          <a:off x="6779568" y="1082080"/>
          <a:ext cx="1063625" cy="989013"/>
        </p:xfrm>
        <a:graphic>
          <a:graphicData uri="http://schemas.openxmlformats.org/presentationml/2006/ole">
            <mc:AlternateContent xmlns:mc="http://schemas.openxmlformats.org/markup-compatibility/2006">
              <mc:Choice xmlns:v="urn:schemas-microsoft-com:vml" Requires="v">
                <p:oleObj spid="_x0000_s1032" name="Clip" r:id="rId6" imgW="1848002" imgH="1719072" progId="MS_ClipArt_Gallery.2">
                  <p:embed/>
                </p:oleObj>
              </mc:Choice>
              <mc:Fallback>
                <p:oleObj name="Clip" r:id="rId6" imgW="1848002" imgH="1719072" progId="MS_ClipArt_Gallery.2">
                  <p:embed/>
                  <p:pic>
                    <p:nvPicPr>
                      <p:cNvPr id="1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9568" y="1082080"/>
                        <a:ext cx="1063625"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2"/>
          <p:cNvSpPr txBox="1">
            <a:spLocks noChangeArrowheads="1"/>
          </p:cNvSpPr>
          <p:nvPr/>
        </p:nvSpPr>
        <p:spPr bwMode="auto">
          <a:xfrm>
            <a:off x="716632" y="1241465"/>
            <a:ext cx="572757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MX" sz="2000" dirty="0">
                <a:latin typeface="Gill Sans" pitchFamily="34" charset="0"/>
              </a:rPr>
              <a:t>Una llanta es un contenedor de alta precisión geométrica, de material elástico, capaz de contener una presión de aire y  de soportar una carga. </a:t>
            </a:r>
          </a:p>
        </p:txBody>
      </p:sp>
      <p:sp>
        <p:nvSpPr>
          <p:cNvPr id="13" name="Text Box 2"/>
          <p:cNvSpPr txBox="1">
            <a:spLocks noChangeArrowheads="1"/>
          </p:cNvSpPr>
          <p:nvPr/>
        </p:nvSpPr>
        <p:spPr bwMode="auto">
          <a:xfrm>
            <a:off x="683568" y="2780928"/>
            <a:ext cx="5943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MX" sz="2800" b="1" dirty="0">
                <a:solidFill>
                  <a:srgbClr val="002A7E"/>
                </a:solidFill>
                <a:latin typeface="Gill Sans" pitchFamily="34" charset="0"/>
              </a:rPr>
              <a:t>¿Cual es la función de una Llanta?</a:t>
            </a:r>
            <a:endParaRPr lang="es-MX" sz="2000" dirty="0">
              <a:latin typeface="Gill Sans" pitchFamily="34" charset="0"/>
            </a:endParaRPr>
          </a:p>
        </p:txBody>
      </p:sp>
      <p:sp>
        <p:nvSpPr>
          <p:cNvPr id="14" name="Text Box 2"/>
          <p:cNvSpPr txBox="1">
            <a:spLocks noChangeArrowheads="1"/>
          </p:cNvSpPr>
          <p:nvPr/>
        </p:nvSpPr>
        <p:spPr bwMode="auto">
          <a:xfrm>
            <a:off x="716632" y="3918535"/>
            <a:ext cx="5943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MX" sz="2000" dirty="0">
                <a:latin typeface="Gill Sans" pitchFamily="34" charset="0"/>
              </a:rPr>
              <a:t>La llanta debe transmitir fuerzas que conducen, detienen y guían a un vehículo, además de soportar su carga.</a:t>
            </a:r>
          </a:p>
          <a:p>
            <a:endParaRPr lang="es-MX" sz="2000" dirty="0">
              <a:latin typeface="Gill Sans" pitchFamily="34" charset="0"/>
            </a:endParaRPr>
          </a:p>
          <a:p>
            <a:r>
              <a:rPr lang="es-MX" sz="2000" dirty="0">
                <a:latin typeface="Gill Sans" pitchFamily="34" charset="0"/>
              </a:rPr>
              <a:t>La llanta debe absorber las irregularidades del camino y proveer un movimiento libre de vibraciones en una superficie lisa.</a:t>
            </a:r>
            <a:endParaRPr lang="es-MX" sz="2000" dirty="0">
              <a:latin typeface="Comic Sans MS" pitchFamily="66" charset="0"/>
            </a:endParaRPr>
          </a:p>
        </p:txBody>
      </p:sp>
      <p:grpSp>
        <p:nvGrpSpPr>
          <p:cNvPr id="15" name="Grupo 14">
            <a:extLst>
              <a:ext uri="{FF2B5EF4-FFF2-40B4-BE49-F238E27FC236}">
                <a16:creationId xmlns:a16="http://schemas.microsoft.com/office/drawing/2014/main" id="{720D320F-8E7F-4B32-922B-78AF74094BF9}"/>
              </a:ext>
            </a:extLst>
          </p:cNvPr>
          <p:cNvGrpSpPr/>
          <p:nvPr/>
        </p:nvGrpSpPr>
        <p:grpSpPr>
          <a:xfrm>
            <a:off x="-1" y="6076655"/>
            <a:ext cx="9144001" cy="808729"/>
            <a:chOff x="-1" y="6021288"/>
            <a:chExt cx="9144001" cy="808729"/>
          </a:xfrm>
        </p:grpSpPr>
        <p:sp>
          <p:nvSpPr>
            <p:cNvPr id="16" name="Rectángulo 15">
              <a:extLst>
                <a:ext uri="{FF2B5EF4-FFF2-40B4-BE49-F238E27FC236}">
                  <a16:creationId xmlns:a16="http://schemas.microsoft.com/office/drawing/2014/main" id="{E5B0363D-D1D8-4077-A56A-CA696F9B7A21}"/>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7" name="Grupo 16">
              <a:extLst>
                <a:ext uri="{FF2B5EF4-FFF2-40B4-BE49-F238E27FC236}">
                  <a16:creationId xmlns:a16="http://schemas.microsoft.com/office/drawing/2014/main" id="{B0FB383A-75B4-4EAC-88CF-440E8612C3D9}"/>
                </a:ext>
              </a:extLst>
            </p:cNvPr>
            <p:cNvGrpSpPr/>
            <p:nvPr/>
          </p:nvGrpSpPr>
          <p:grpSpPr>
            <a:xfrm>
              <a:off x="-1" y="6021288"/>
              <a:ext cx="9144001" cy="808729"/>
              <a:chOff x="-1" y="6049271"/>
              <a:chExt cx="9144001" cy="808729"/>
            </a:xfrm>
          </p:grpSpPr>
          <p:grpSp>
            <p:nvGrpSpPr>
              <p:cNvPr id="18" name="Grupo 17">
                <a:extLst>
                  <a:ext uri="{FF2B5EF4-FFF2-40B4-BE49-F238E27FC236}">
                    <a16:creationId xmlns:a16="http://schemas.microsoft.com/office/drawing/2014/main" id="{A5714F54-A6FB-45AE-98DF-19BDB77F82E5}"/>
                  </a:ext>
                </a:extLst>
              </p:cNvPr>
              <p:cNvGrpSpPr/>
              <p:nvPr/>
            </p:nvGrpSpPr>
            <p:grpSpPr>
              <a:xfrm>
                <a:off x="-1" y="6053207"/>
                <a:ext cx="9144001" cy="439573"/>
                <a:chOff x="-204394" y="6053207"/>
                <a:chExt cx="10446817" cy="502203"/>
              </a:xfrm>
              <a:solidFill>
                <a:schemeClr val="tx1"/>
              </a:solidFill>
            </p:grpSpPr>
            <p:grpSp>
              <p:nvGrpSpPr>
                <p:cNvPr id="21" name="Grupo 20">
                  <a:extLst>
                    <a:ext uri="{FF2B5EF4-FFF2-40B4-BE49-F238E27FC236}">
                      <a16:creationId xmlns:a16="http://schemas.microsoft.com/office/drawing/2014/main" id="{08B09242-A88A-4738-86F5-8641091915D3}"/>
                    </a:ext>
                  </a:extLst>
                </p:cNvPr>
                <p:cNvGrpSpPr/>
                <p:nvPr/>
              </p:nvGrpSpPr>
              <p:grpSpPr>
                <a:xfrm>
                  <a:off x="-204394" y="6060271"/>
                  <a:ext cx="650327" cy="495139"/>
                  <a:chOff x="920152" y="6068873"/>
                  <a:chExt cx="650327" cy="495139"/>
                </a:xfrm>
                <a:grpFill/>
              </p:grpSpPr>
              <p:sp>
                <p:nvSpPr>
                  <p:cNvPr id="127" name="Rectángulo 126">
                    <a:extLst>
                      <a:ext uri="{FF2B5EF4-FFF2-40B4-BE49-F238E27FC236}">
                        <a16:creationId xmlns:a16="http://schemas.microsoft.com/office/drawing/2014/main" id="{73008DF6-B685-48FD-8080-5726B3DA38A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Rectángulo 127">
                    <a:extLst>
                      <a:ext uri="{FF2B5EF4-FFF2-40B4-BE49-F238E27FC236}">
                        <a16:creationId xmlns:a16="http://schemas.microsoft.com/office/drawing/2014/main" id="{C359954B-29E8-4EB5-9B4B-B156580974C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Rectángulo 128">
                    <a:extLst>
                      <a:ext uri="{FF2B5EF4-FFF2-40B4-BE49-F238E27FC236}">
                        <a16:creationId xmlns:a16="http://schemas.microsoft.com/office/drawing/2014/main" id="{E21D55F3-29D1-403F-9C51-F19ABAF0BD8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1415A010-76F9-4149-A1E0-53E02240839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Rectángulo 130">
                    <a:extLst>
                      <a:ext uri="{FF2B5EF4-FFF2-40B4-BE49-F238E27FC236}">
                        <a16:creationId xmlns:a16="http://schemas.microsoft.com/office/drawing/2014/main" id="{3FE8D311-0860-482E-9090-E34975DDD0E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Rectángulo 131">
                    <a:extLst>
                      <a:ext uri="{FF2B5EF4-FFF2-40B4-BE49-F238E27FC236}">
                        <a16:creationId xmlns:a16="http://schemas.microsoft.com/office/drawing/2014/main" id="{DD0FAA7D-BC16-4BCA-BA57-A109FABA506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48B539B9-B7E3-4039-ACB9-E8860E95FEFF}"/>
                    </a:ext>
                  </a:extLst>
                </p:cNvPr>
                <p:cNvGrpSpPr/>
                <p:nvPr/>
              </p:nvGrpSpPr>
              <p:grpSpPr>
                <a:xfrm>
                  <a:off x="449132" y="6059388"/>
                  <a:ext cx="650327" cy="495139"/>
                  <a:chOff x="920152" y="6068873"/>
                  <a:chExt cx="650327" cy="495139"/>
                </a:xfrm>
                <a:grpFill/>
              </p:grpSpPr>
              <p:sp>
                <p:nvSpPr>
                  <p:cNvPr id="121" name="Rectángulo 120">
                    <a:extLst>
                      <a:ext uri="{FF2B5EF4-FFF2-40B4-BE49-F238E27FC236}">
                        <a16:creationId xmlns:a16="http://schemas.microsoft.com/office/drawing/2014/main" id="{4E34E7B0-A670-42CA-8F7A-CAB80AE7D86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5AC2A3B2-234F-49D7-8333-C24CEE7A206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C16033CD-2341-4702-94ED-1A21CD5732C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Rectángulo 123">
                    <a:extLst>
                      <a:ext uri="{FF2B5EF4-FFF2-40B4-BE49-F238E27FC236}">
                        <a16:creationId xmlns:a16="http://schemas.microsoft.com/office/drawing/2014/main" id="{2FCE7157-B777-4769-B794-74BB944ED49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Rectángulo 124">
                    <a:extLst>
                      <a:ext uri="{FF2B5EF4-FFF2-40B4-BE49-F238E27FC236}">
                        <a16:creationId xmlns:a16="http://schemas.microsoft.com/office/drawing/2014/main" id="{52C52BCA-806F-4EBF-AD97-046955DC1C7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113E194D-CD21-47C3-BC79-B4A1046C4D6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286CD15F-0636-4FA1-BA56-67A6FD257D15}"/>
                    </a:ext>
                  </a:extLst>
                </p:cNvPr>
                <p:cNvGrpSpPr/>
                <p:nvPr/>
              </p:nvGrpSpPr>
              <p:grpSpPr>
                <a:xfrm>
                  <a:off x="1102658" y="6059388"/>
                  <a:ext cx="650327" cy="495139"/>
                  <a:chOff x="920152" y="6068873"/>
                  <a:chExt cx="650327" cy="495139"/>
                </a:xfrm>
                <a:grpFill/>
              </p:grpSpPr>
              <p:sp>
                <p:nvSpPr>
                  <p:cNvPr id="115" name="Rectángulo 114">
                    <a:extLst>
                      <a:ext uri="{FF2B5EF4-FFF2-40B4-BE49-F238E27FC236}">
                        <a16:creationId xmlns:a16="http://schemas.microsoft.com/office/drawing/2014/main" id="{4DC2438A-E216-4BDF-B154-CA2E27B9F9A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A4AF5F6C-ADD2-4733-BA27-3113F8A586B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2A4CEBBA-5C29-4458-A70B-C811FCE509D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F625033A-973C-47D7-9B8F-6F21A883127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2D653449-DFA1-422B-B88A-27F6B985F2D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78F56797-DE2D-4038-B5AE-F68C532854D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5176BB09-23DE-4FD6-B9C9-D64DE6C6C728}"/>
                    </a:ext>
                  </a:extLst>
                </p:cNvPr>
                <p:cNvGrpSpPr/>
                <p:nvPr/>
              </p:nvGrpSpPr>
              <p:grpSpPr>
                <a:xfrm>
                  <a:off x="1756184" y="6058505"/>
                  <a:ext cx="650327" cy="495139"/>
                  <a:chOff x="920152" y="6068873"/>
                  <a:chExt cx="650327" cy="495139"/>
                </a:xfrm>
                <a:grpFill/>
              </p:grpSpPr>
              <p:sp>
                <p:nvSpPr>
                  <p:cNvPr id="109" name="Rectángulo 108">
                    <a:extLst>
                      <a:ext uri="{FF2B5EF4-FFF2-40B4-BE49-F238E27FC236}">
                        <a16:creationId xmlns:a16="http://schemas.microsoft.com/office/drawing/2014/main" id="{01960A7B-2C36-4628-948C-8FB5EA1F536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7073E10F-68B1-4961-9F4D-CD1FC76AFDA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E554D32C-FC75-44C8-943A-7F6BDBB903B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CFAC8863-D718-4C9C-BFCD-E0838FAC305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104BA95A-6073-4259-9A6D-72FCE77B043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8B3241EA-6A99-40F8-8822-EA8D03209EC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2D9B8601-E85C-41E9-B0BA-0DBD3FBF163E}"/>
                    </a:ext>
                  </a:extLst>
                </p:cNvPr>
                <p:cNvGrpSpPr/>
                <p:nvPr/>
              </p:nvGrpSpPr>
              <p:grpSpPr>
                <a:xfrm>
                  <a:off x="2408110" y="6058505"/>
                  <a:ext cx="650327" cy="495139"/>
                  <a:chOff x="920152" y="6068873"/>
                  <a:chExt cx="650327" cy="495139"/>
                </a:xfrm>
                <a:grpFill/>
              </p:grpSpPr>
              <p:sp>
                <p:nvSpPr>
                  <p:cNvPr id="103" name="Rectángulo 102">
                    <a:extLst>
                      <a:ext uri="{FF2B5EF4-FFF2-40B4-BE49-F238E27FC236}">
                        <a16:creationId xmlns:a16="http://schemas.microsoft.com/office/drawing/2014/main" id="{1F1A49D2-4E4F-42FA-ACF2-74E6F05821F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A677F5AA-3C72-4790-AE77-CED1B57B7C0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81836A20-36CC-4C68-AE30-E473F4DAE54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6764A1E2-9650-4D97-8EDB-89A1C0657E2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257478BF-9F7C-43D1-AA75-B442282CDF3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9D7C817E-CCC6-483D-9237-E3DC66C15AA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6DE08B6F-2673-4CD8-9C87-93DDE0A0CD9A}"/>
                    </a:ext>
                  </a:extLst>
                </p:cNvPr>
                <p:cNvGrpSpPr/>
                <p:nvPr/>
              </p:nvGrpSpPr>
              <p:grpSpPr>
                <a:xfrm>
                  <a:off x="3061636" y="6057622"/>
                  <a:ext cx="650327" cy="495139"/>
                  <a:chOff x="920152" y="6068873"/>
                  <a:chExt cx="650327" cy="495139"/>
                </a:xfrm>
                <a:grpFill/>
              </p:grpSpPr>
              <p:sp>
                <p:nvSpPr>
                  <p:cNvPr id="97" name="Rectángulo 96">
                    <a:extLst>
                      <a:ext uri="{FF2B5EF4-FFF2-40B4-BE49-F238E27FC236}">
                        <a16:creationId xmlns:a16="http://schemas.microsoft.com/office/drawing/2014/main" id="{B82DE165-1628-4197-A7B6-31B77A5BCB8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CA2FA771-BD88-435E-85EF-86B459E7D7D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5941DF30-D311-4640-9880-7D421D9B9E7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B2BFDF0C-0E64-4E43-8E79-37B0746633D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AC71FDE4-FF6D-4127-80B8-F0E6F7AB461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8D4951D3-DD4E-49D6-8445-C1ADDCF8610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E8D294A3-D7D8-4210-9470-B41C8AF5ACD8}"/>
                    </a:ext>
                  </a:extLst>
                </p:cNvPr>
                <p:cNvGrpSpPr/>
                <p:nvPr/>
              </p:nvGrpSpPr>
              <p:grpSpPr>
                <a:xfrm>
                  <a:off x="3715162" y="6057622"/>
                  <a:ext cx="650327" cy="495139"/>
                  <a:chOff x="920152" y="6068873"/>
                  <a:chExt cx="650327" cy="495139"/>
                </a:xfrm>
                <a:grpFill/>
              </p:grpSpPr>
              <p:sp>
                <p:nvSpPr>
                  <p:cNvPr id="91" name="Rectángulo 90">
                    <a:extLst>
                      <a:ext uri="{FF2B5EF4-FFF2-40B4-BE49-F238E27FC236}">
                        <a16:creationId xmlns:a16="http://schemas.microsoft.com/office/drawing/2014/main" id="{B6235BB8-E51E-45DB-A535-D53BE7993AE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01F2ECE3-BF3C-4489-9084-CB4A1DC9934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6C2839F8-7315-4CC0-A3FA-ACC1B3B2489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AE6B3C07-21CF-4498-A3E5-DD513706DE6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41DBF799-80E1-4067-9B7D-45E0A7B0D03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E5D95217-CB7E-4173-A798-8C3F70B1B1D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8" name="Grupo 27">
                  <a:extLst>
                    <a:ext uri="{FF2B5EF4-FFF2-40B4-BE49-F238E27FC236}">
                      <a16:creationId xmlns:a16="http://schemas.microsoft.com/office/drawing/2014/main" id="{FD003811-AB9B-4374-BD7F-1AEE5B1E28F5}"/>
                    </a:ext>
                  </a:extLst>
                </p:cNvPr>
                <p:cNvGrpSpPr/>
                <p:nvPr/>
              </p:nvGrpSpPr>
              <p:grpSpPr>
                <a:xfrm>
                  <a:off x="4368688" y="6056739"/>
                  <a:ext cx="650327" cy="495139"/>
                  <a:chOff x="920152" y="6068873"/>
                  <a:chExt cx="650327" cy="495139"/>
                </a:xfrm>
                <a:grpFill/>
              </p:grpSpPr>
              <p:sp>
                <p:nvSpPr>
                  <p:cNvPr id="85" name="Rectángulo 84">
                    <a:extLst>
                      <a:ext uri="{FF2B5EF4-FFF2-40B4-BE49-F238E27FC236}">
                        <a16:creationId xmlns:a16="http://schemas.microsoft.com/office/drawing/2014/main" id="{DAE2E551-5D5D-42F1-8566-C5F7A088779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CD911DDD-5C4B-4AA6-99DF-183E801D61B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32D24BC0-BA97-4946-95B8-D258FCF5F3C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9358F641-FF23-4D6B-BAF8-647926C49E2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1002199B-AF71-49EC-A85E-A1BD7A651AA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FFBA4E6B-BE4C-431D-AEC9-D07B58762D8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9" name="Grupo 28">
                  <a:extLst>
                    <a:ext uri="{FF2B5EF4-FFF2-40B4-BE49-F238E27FC236}">
                      <a16:creationId xmlns:a16="http://schemas.microsoft.com/office/drawing/2014/main" id="{A4C57AC2-684D-4ABF-8EF8-5828197A95EF}"/>
                    </a:ext>
                  </a:extLst>
                </p:cNvPr>
                <p:cNvGrpSpPr/>
                <p:nvPr/>
              </p:nvGrpSpPr>
              <p:grpSpPr>
                <a:xfrm>
                  <a:off x="5019014" y="6056739"/>
                  <a:ext cx="650327" cy="495139"/>
                  <a:chOff x="920152" y="6068873"/>
                  <a:chExt cx="650327" cy="495139"/>
                </a:xfrm>
                <a:grpFill/>
              </p:grpSpPr>
              <p:sp>
                <p:nvSpPr>
                  <p:cNvPr id="79" name="Rectángulo 78">
                    <a:extLst>
                      <a:ext uri="{FF2B5EF4-FFF2-40B4-BE49-F238E27FC236}">
                        <a16:creationId xmlns:a16="http://schemas.microsoft.com/office/drawing/2014/main" id="{BFF7D16E-874A-4ED9-9E53-9F5750ACA51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C859BD06-6D03-4F3C-9028-93885680CAA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ADE64BF7-6D52-494A-B748-0BA923EA3B2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FB3E3164-B4E0-465D-A4AF-51E12A0F349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AAE3F27B-B854-44F3-BFF2-BAB9614E1F3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E4E4315A-E103-412E-BB8E-ED1A9CCAF87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0" name="Grupo 29">
                  <a:extLst>
                    <a:ext uri="{FF2B5EF4-FFF2-40B4-BE49-F238E27FC236}">
                      <a16:creationId xmlns:a16="http://schemas.microsoft.com/office/drawing/2014/main" id="{2641CF9B-680A-43E2-9653-9CFCC4B7F9D0}"/>
                    </a:ext>
                  </a:extLst>
                </p:cNvPr>
                <p:cNvGrpSpPr/>
                <p:nvPr/>
              </p:nvGrpSpPr>
              <p:grpSpPr>
                <a:xfrm>
                  <a:off x="5672540" y="6055856"/>
                  <a:ext cx="650327" cy="495139"/>
                  <a:chOff x="920152" y="6068873"/>
                  <a:chExt cx="650327" cy="495139"/>
                </a:xfrm>
                <a:grpFill/>
              </p:grpSpPr>
              <p:sp>
                <p:nvSpPr>
                  <p:cNvPr id="73" name="Rectángulo 72">
                    <a:extLst>
                      <a:ext uri="{FF2B5EF4-FFF2-40B4-BE49-F238E27FC236}">
                        <a16:creationId xmlns:a16="http://schemas.microsoft.com/office/drawing/2014/main" id="{3B92929C-60C6-454F-B49C-458377F3FFF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CB9229A2-451E-4C8F-B6B2-F63BA23A0BE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5BF5C7DC-9A52-4169-BA45-55D1784CE2C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75F993ED-EEDF-4DDD-8560-D425330B015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646ACC81-02E2-41B8-97C6-1BBBD3960A9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262DB0D3-3554-49E4-BEBB-34155003F2C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1" name="Grupo 30">
                  <a:extLst>
                    <a:ext uri="{FF2B5EF4-FFF2-40B4-BE49-F238E27FC236}">
                      <a16:creationId xmlns:a16="http://schemas.microsoft.com/office/drawing/2014/main" id="{6C6457FE-8A13-422F-A031-7040669EF55B}"/>
                    </a:ext>
                  </a:extLst>
                </p:cNvPr>
                <p:cNvGrpSpPr/>
                <p:nvPr/>
              </p:nvGrpSpPr>
              <p:grpSpPr>
                <a:xfrm>
                  <a:off x="6326066" y="6055856"/>
                  <a:ext cx="650327" cy="495139"/>
                  <a:chOff x="920152" y="6068873"/>
                  <a:chExt cx="650327" cy="495139"/>
                </a:xfrm>
                <a:grpFill/>
              </p:grpSpPr>
              <p:sp>
                <p:nvSpPr>
                  <p:cNvPr id="67" name="Rectángulo 66">
                    <a:extLst>
                      <a:ext uri="{FF2B5EF4-FFF2-40B4-BE49-F238E27FC236}">
                        <a16:creationId xmlns:a16="http://schemas.microsoft.com/office/drawing/2014/main" id="{329148C5-E736-4691-AAA9-A99FA4EFC3D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EF29D142-FFCF-4365-9E9E-C5106908F3E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94E1A288-78AE-4B9B-AE6E-F34110F1B0B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3FE74264-00BF-47C5-B38D-8D0ABBE7AE4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F14F2CA6-8486-4ECA-BB0F-9714F22DB52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D0B7CDAC-24DE-4FA5-A44A-AFACD4B70C7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2" name="Grupo 31">
                  <a:extLst>
                    <a:ext uri="{FF2B5EF4-FFF2-40B4-BE49-F238E27FC236}">
                      <a16:creationId xmlns:a16="http://schemas.microsoft.com/office/drawing/2014/main" id="{77DACBD1-5619-4544-B4C1-39B6314E5F2C}"/>
                    </a:ext>
                  </a:extLst>
                </p:cNvPr>
                <p:cNvGrpSpPr/>
                <p:nvPr/>
              </p:nvGrpSpPr>
              <p:grpSpPr>
                <a:xfrm>
                  <a:off x="6979592" y="6054973"/>
                  <a:ext cx="650327" cy="495139"/>
                  <a:chOff x="920152" y="6068873"/>
                  <a:chExt cx="650327" cy="495139"/>
                </a:xfrm>
                <a:grpFill/>
              </p:grpSpPr>
              <p:sp>
                <p:nvSpPr>
                  <p:cNvPr id="61" name="Rectángulo 60">
                    <a:extLst>
                      <a:ext uri="{FF2B5EF4-FFF2-40B4-BE49-F238E27FC236}">
                        <a16:creationId xmlns:a16="http://schemas.microsoft.com/office/drawing/2014/main" id="{7F722AC6-8BA0-41F0-BC29-7DC518623B1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AB3C2D25-A1DE-4A64-A665-7537C4C5A54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8AEDFAB8-7C37-42FA-8A28-DA16B9A9400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449C70F1-7761-43E8-BB02-0451280272F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E7C0B2AF-3E80-405A-9A20-65C6767836A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BCD9FADC-6DA1-4783-9EDE-80EF35D4DDA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3" name="Grupo 32">
                  <a:extLst>
                    <a:ext uri="{FF2B5EF4-FFF2-40B4-BE49-F238E27FC236}">
                      <a16:creationId xmlns:a16="http://schemas.microsoft.com/office/drawing/2014/main" id="{D78E59AF-A1FB-464E-9C8E-FB6B664E0981}"/>
                    </a:ext>
                  </a:extLst>
                </p:cNvPr>
                <p:cNvGrpSpPr/>
                <p:nvPr/>
              </p:nvGrpSpPr>
              <p:grpSpPr>
                <a:xfrm>
                  <a:off x="7631518" y="6054973"/>
                  <a:ext cx="650327" cy="495139"/>
                  <a:chOff x="920152" y="6068873"/>
                  <a:chExt cx="650327" cy="495139"/>
                </a:xfrm>
                <a:grpFill/>
              </p:grpSpPr>
              <p:sp>
                <p:nvSpPr>
                  <p:cNvPr id="55" name="Rectángulo 54">
                    <a:extLst>
                      <a:ext uri="{FF2B5EF4-FFF2-40B4-BE49-F238E27FC236}">
                        <a16:creationId xmlns:a16="http://schemas.microsoft.com/office/drawing/2014/main" id="{226B22A6-B0B8-49C0-A401-D723882B4E5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438C0D3F-2E63-450C-99E7-3BF5804DD64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FAF45D1C-1D66-4D0E-B665-55E6B5CC5FE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5E471A3F-8150-4BE8-9FD9-DB094235674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AFC0F4A5-0814-4FB7-8B16-3881F3214DB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0C9E7AD1-398F-4709-BD9C-2995AE266B1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4" name="Grupo 33">
                  <a:extLst>
                    <a:ext uri="{FF2B5EF4-FFF2-40B4-BE49-F238E27FC236}">
                      <a16:creationId xmlns:a16="http://schemas.microsoft.com/office/drawing/2014/main" id="{EEED4B8E-1FCC-4D2B-BA30-E1D24433EEC4}"/>
                    </a:ext>
                  </a:extLst>
                </p:cNvPr>
                <p:cNvGrpSpPr/>
                <p:nvPr/>
              </p:nvGrpSpPr>
              <p:grpSpPr>
                <a:xfrm>
                  <a:off x="8285044" y="6054090"/>
                  <a:ext cx="650327" cy="495139"/>
                  <a:chOff x="920152" y="6068873"/>
                  <a:chExt cx="650327" cy="495139"/>
                </a:xfrm>
                <a:grpFill/>
              </p:grpSpPr>
              <p:sp>
                <p:nvSpPr>
                  <p:cNvPr id="49" name="Rectángulo 48">
                    <a:extLst>
                      <a:ext uri="{FF2B5EF4-FFF2-40B4-BE49-F238E27FC236}">
                        <a16:creationId xmlns:a16="http://schemas.microsoft.com/office/drawing/2014/main" id="{A94413B5-D39E-453A-9758-3F46E377A90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B18630D9-7813-4562-9417-84D75964481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3AB429B0-7401-46FB-B0B1-3A9163CA025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0FE56E4D-443E-4891-9CB4-333700E9130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D8F29CE2-6F25-4D72-8A68-D02B258765B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81F32C89-B31E-45C1-845A-F6A463C571F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5" name="Grupo 34">
                  <a:extLst>
                    <a:ext uri="{FF2B5EF4-FFF2-40B4-BE49-F238E27FC236}">
                      <a16:creationId xmlns:a16="http://schemas.microsoft.com/office/drawing/2014/main" id="{20B6C406-E76B-41DD-BB07-C0BC57503AE6}"/>
                    </a:ext>
                  </a:extLst>
                </p:cNvPr>
                <p:cNvGrpSpPr/>
                <p:nvPr/>
              </p:nvGrpSpPr>
              <p:grpSpPr>
                <a:xfrm>
                  <a:off x="8938570" y="6054090"/>
                  <a:ext cx="650327" cy="495139"/>
                  <a:chOff x="920152" y="6068873"/>
                  <a:chExt cx="650327" cy="495139"/>
                </a:xfrm>
                <a:grpFill/>
              </p:grpSpPr>
              <p:sp>
                <p:nvSpPr>
                  <p:cNvPr id="43" name="Rectángulo 42">
                    <a:extLst>
                      <a:ext uri="{FF2B5EF4-FFF2-40B4-BE49-F238E27FC236}">
                        <a16:creationId xmlns:a16="http://schemas.microsoft.com/office/drawing/2014/main" id="{1F112083-E085-4703-B9F0-C7B3CA39DA5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506560A7-669C-40F6-856E-37F5C80F1EC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8D3FABB4-D3B0-4290-9BC3-D9F9BDC78D8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88E306D6-29D8-4F79-80BA-DD4A874F0A9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46FDE155-C100-47ED-90AE-E20DB1B0AC6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5A0A060A-A685-4DEF-9EB1-D6BDABA5D27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6" name="Grupo 35">
                  <a:extLst>
                    <a:ext uri="{FF2B5EF4-FFF2-40B4-BE49-F238E27FC236}">
                      <a16:creationId xmlns:a16="http://schemas.microsoft.com/office/drawing/2014/main" id="{D7986C20-5043-4009-A0FE-3A15A295D5C2}"/>
                    </a:ext>
                  </a:extLst>
                </p:cNvPr>
                <p:cNvGrpSpPr/>
                <p:nvPr/>
              </p:nvGrpSpPr>
              <p:grpSpPr>
                <a:xfrm>
                  <a:off x="9592096" y="6053207"/>
                  <a:ext cx="650327" cy="495139"/>
                  <a:chOff x="920152" y="6068873"/>
                  <a:chExt cx="650327" cy="495139"/>
                </a:xfrm>
                <a:grpFill/>
              </p:grpSpPr>
              <p:sp>
                <p:nvSpPr>
                  <p:cNvPr id="37" name="Rectángulo 36">
                    <a:extLst>
                      <a:ext uri="{FF2B5EF4-FFF2-40B4-BE49-F238E27FC236}">
                        <a16:creationId xmlns:a16="http://schemas.microsoft.com/office/drawing/2014/main" id="{5AD1606A-15DA-4DEC-ACF5-5525FF72C1A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4972961D-A006-4CD7-A557-BF38E44F2A3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1002FB20-979A-4A70-B499-6F05F809D3D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64839BB2-9037-4729-ACD7-684F3CC72B4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C537C9D9-CA17-487F-A46C-80A5DDDE114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43E08ED8-BAE6-4883-82D6-B5419C0EF1B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9" name="Rectángulo 18">
                <a:extLst>
                  <a:ext uri="{FF2B5EF4-FFF2-40B4-BE49-F238E27FC236}">
                    <a16:creationId xmlns:a16="http://schemas.microsoft.com/office/drawing/2014/main" id="{C6D8D599-2739-4721-92E5-C64B1E475C64}"/>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0" name="Conector recto 19">
                <a:extLst>
                  <a:ext uri="{FF2B5EF4-FFF2-40B4-BE49-F238E27FC236}">
                    <a16:creationId xmlns:a16="http://schemas.microsoft.com/office/drawing/2014/main" id="{CCD379E2-608F-4712-94CD-4E532B6C283B}"/>
                  </a:ext>
                </a:extLst>
              </p:cNvPr>
              <p:cNvCxnSpPr>
                <a:stCxn id="127"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2462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 name="Rectángulo 131">
            <a:extLst>
              <a:ext uri="{FF2B5EF4-FFF2-40B4-BE49-F238E27FC236}">
                <a16:creationId xmlns:a16="http://schemas.microsoft.com/office/drawing/2014/main" id="{CC7AE8CF-7EC3-43A4-B40F-BCADABB89F12}"/>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0" y="965299"/>
            <a:ext cx="2119313" cy="31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38" y="836712"/>
            <a:ext cx="2132012" cy="45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2959100" y="1406624"/>
            <a:ext cx="130016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r>
              <a:rPr lang="pt-BR" sz="1400" b="1">
                <a:latin typeface="Arial" charset="0"/>
              </a:rPr>
              <a:t>SOPORTAR  </a:t>
            </a:r>
          </a:p>
          <a:p>
            <a:pPr algn="ctr" defTabSz="762000"/>
            <a:r>
              <a:rPr lang="pt-BR" sz="1400" b="1">
                <a:latin typeface="Arial" charset="0"/>
              </a:rPr>
              <a:t>LA CARGA</a:t>
            </a:r>
          </a:p>
        </p:txBody>
      </p:sp>
      <p:sp>
        <p:nvSpPr>
          <p:cNvPr id="6" name="Rectangle 6"/>
          <p:cNvSpPr>
            <a:spLocks noChangeArrowheads="1"/>
          </p:cNvSpPr>
          <p:nvPr/>
        </p:nvSpPr>
        <p:spPr bwMode="auto">
          <a:xfrm>
            <a:off x="2781300" y="3011587"/>
            <a:ext cx="154781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r>
              <a:rPr lang="pt-BR" sz="1400" b="1">
                <a:latin typeface="Arial" charset="0"/>
              </a:rPr>
              <a:t>ASEGURAR  LA</a:t>
            </a:r>
          </a:p>
          <a:p>
            <a:pPr algn="ctr" defTabSz="762000"/>
            <a:r>
              <a:rPr lang="pt-BR" sz="1400" b="1">
                <a:latin typeface="Arial" charset="0"/>
              </a:rPr>
              <a:t> TRANSMISION</a:t>
            </a:r>
          </a:p>
          <a:p>
            <a:pPr algn="ctr" defTabSz="762000"/>
            <a:r>
              <a:rPr lang="pt-BR" sz="1400" b="1">
                <a:latin typeface="Arial" charset="0"/>
              </a:rPr>
              <a:t> DE POTENCIA </a:t>
            </a:r>
          </a:p>
        </p:txBody>
      </p:sp>
      <p:sp>
        <p:nvSpPr>
          <p:cNvPr id="7" name="Rectangle 7"/>
          <p:cNvSpPr>
            <a:spLocks noChangeArrowheads="1"/>
          </p:cNvSpPr>
          <p:nvPr/>
        </p:nvSpPr>
        <p:spPr bwMode="auto">
          <a:xfrm>
            <a:off x="2859088" y="4746724"/>
            <a:ext cx="146685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r>
              <a:rPr lang="pt-BR" sz="1400" b="1">
                <a:latin typeface="Arial" charset="0"/>
              </a:rPr>
              <a:t>GARANTIZAR  </a:t>
            </a:r>
          </a:p>
          <a:p>
            <a:pPr algn="ctr" defTabSz="762000"/>
            <a:r>
              <a:rPr lang="pt-BR" sz="1400" b="1">
                <a:latin typeface="Arial" charset="0"/>
              </a:rPr>
              <a:t>DIRIGIBILIDAD</a:t>
            </a:r>
          </a:p>
        </p:txBody>
      </p:sp>
      <p:sp>
        <p:nvSpPr>
          <p:cNvPr id="8" name="Rectangle 8"/>
          <p:cNvSpPr>
            <a:spLocks noChangeArrowheads="1"/>
          </p:cNvSpPr>
          <p:nvPr/>
        </p:nvSpPr>
        <p:spPr bwMode="auto">
          <a:xfrm>
            <a:off x="6091238" y="1335187"/>
            <a:ext cx="25273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r>
              <a:rPr lang="pt-BR" sz="1400" b="1">
                <a:latin typeface="Arial" charset="0"/>
              </a:rPr>
              <a:t>OFRECER SEGURIDAD EN </a:t>
            </a:r>
          </a:p>
          <a:p>
            <a:pPr defTabSz="762000"/>
            <a:r>
              <a:rPr lang="pt-BR" sz="1400" b="1">
                <a:latin typeface="Arial" charset="0"/>
              </a:rPr>
              <a:t>TODAS LAS SITUACIONES</a:t>
            </a:r>
          </a:p>
        </p:txBody>
      </p:sp>
      <p:sp>
        <p:nvSpPr>
          <p:cNvPr id="9" name="Rectangle 9"/>
          <p:cNvSpPr>
            <a:spLocks noChangeArrowheads="1"/>
          </p:cNvSpPr>
          <p:nvPr/>
        </p:nvSpPr>
        <p:spPr bwMode="auto">
          <a:xfrm>
            <a:off x="5835650" y="3040162"/>
            <a:ext cx="262096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r>
              <a:rPr lang="pt-BR" sz="1400" b="1">
                <a:latin typeface="Arial" charset="0"/>
              </a:rPr>
              <a:t>CONTRIBUIR AL CONFORT  </a:t>
            </a:r>
          </a:p>
          <a:p>
            <a:pPr algn="ctr" defTabSz="762000"/>
            <a:r>
              <a:rPr lang="pt-BR" sz="1400" b="1">
                <a:latin typeface="Arial" charset="0"/>
              </a:rPr>
              <a:t>DEL VEHICULO</a:t>
            </a:r>
          </a:p>
        </p:txBody>
      </p:sp>
      <p:sp>
        <p:nvSpPr>
          <p:cNvPr id="10" name="Oval 10"/>
          <p:cNvSpPr>
            <a:spLocks noChangeArrowheads="1"/>
          </p:cNvSpPr>
          <p:nvPr/>
        </p:nvSpPr>
        <p:spPr bwMode="auto">
          <a:xfrm>
            <a:off x="1755775" y="2428974"/>
            <a:ext cx="139700" cy="120650"/>
          </a:xfrm>
          <a:prstGeom prst="ellipse">
            <a:avLst/>
          </a:prstGeom>
          <a:solidFill>
            <a:schemeClr val="bg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1" name="Oval 11"/>
          <p:cNvSpPr>
            <a:spLocks noChangeArrowheads="1"/>
          </p:cNvSpPr>
          <p:nvPr/>
        </p:nvSpPr>
        <p:spPr bwMode="auto">
          <a:xfrm>
            <a:off x="1889125" y="2238474"/>
            <a:ext cx="177800" cy="120650"/>
          </a:xfrm>
          <a:prstGeom prst="ellipse">
            <a:avLst/>
          </a:prstGeom>
          <a:solidFill>
            <a:schemeClr val="bg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2" name="Oval 12"/>
          <p:cNvSpPr>
            <a:spLocks noChangeArrowheads="1"/>
          </p:cNvSpPr>
          <p:nvPr/>
        </p:nvSpPr>
        <p:spPr bwMode="auto">
          <a:xfrm>
            <a:off x="2365375" y="3819624"/>
            <a:ext cx="482600" cy="120650"/>
          </a:xfrm>
          <a:prstGeom prst="ellipse">
            <a:avLst/>
          </a:prstGeom>
          <a:solidFill>
            <a:schemeClr val="bg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3"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Funciones del neumático</a:t>
            </a:r>
          </a:p>
        </p:txBody>
      </p:sp>
      <p:grpSp>
        <p:nvGrpSpPr>
          <p:cNvPr id="14" name="Grupo 13">
            <a:extLst>
              <a:ext uri="{FF2B5EF4-FFF2-40B4-BE49-F238E27FC236}">
                <a16:creationId xmlns:a16="http://schemas.microsoft.com/office/drawing/2014/main" id="{8438DA86-F7B5-4CCD-A213-C2A1C9A7D7E6}"/>
              </a:ext>
            </a:extLst>
          </p:cNvPr>
          <p:cNvGrpSpPr/>
          <p:nvPr/>
        </p:nvGrpSpPr>
        <p:grpSpPr>
          <a:xfrm>
            <a:off x="-1" y="6076655"/>
            <a:ext cx="9144001" cy="808729"/>
            <a:chOff x="-1" y="6021288"/>
            <a:chExt cx="9144001" cy="808729"/>
          </a:xfrm>
        </p:grpSpPr>
        <p:sp>
          <p:nvSpPr>
            <p:cNvPr id="15" name="Rectángulo 14">
              <a:extLst>
                <a:ext uri="{FF2B5EF4-FFF2-40B4-BE49-F238E27FC236}">
                  <a16:creationId xmlns:a16="http://schemas.microsoft.com/office/drawing/2014/main" id="{A2452758-0566-4201-9E94-9A3CA49B0392}"/>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6" name="Grupo 15">
              <a:extLst>
                <a:ext uri="{FF2B5EF4-FFF2-40B4-BE49-F238E27FC236}">
                  <a16:creationId xmlns:a16="http://schemas.microsoft.com/office/drawing/2014/main" id="{A43C404F-A02E-4C8E-B3C3-9655D220AB38}"/>
                </a:ext>
              </a:extLst>
            </p:cNvPr>
            <p:cNvGrpSpPr/>
            <p:nvPr/>
          </p:nvGrpSpPr>
          <p:grpSpPr>
            <a:xfrm>
              <a:off x="-1" y="6021288"/>
              <a:ext cx="9144001" cy="808729"/>
              <a:chOff x="-1" y="6049271"/>
              <a:chExt cx="9144001" cy="808729"/>
            </a:xfrm>
          </p:grpSpPr>
          <p:grpSp>
            <p:nvGrpSpPr>
              <p:cNvPr id="17" name="Grupo 16">
                <a:extLst>
                  <a:ext uri="{FF2B5EF4-FFF2-40B4-BE49-F238E27FC236}">
                    <a16:creationId xmlns:a16="http://schemas.microsoft.com/office/drawing/2014/main" id="{72536A76-F3DA-4E7F-877C-C3DDCBC5B630}"/>
                  </a:ext>
                </a:extLst>
              </p:cNvPr>
              <p:cNvGrpSpPr/>
              <p:nvPr/>
            </p:nvGrpSpPr>
            <p:grpSpPr>
              <a:xfrm>
                <a:off x="-1" y="6053207"/>
                <a:ext cx="9144001" cy="439573"/>
                <a:chOff x="-204394" y="6053207"/>
                <a:chExt cx="10446817" cy="502203"/>
              </a:xfrm>
              <a:solidFill>
                <a:schemeClr val="tx1"/>
              </a:solidFill>
            </p:grpSpPr>
            <p:grpSp>
              <p:nvGrpSpPr>
                <p:cNvPr id="20" name="Grupo 19">
                  <a:extLst>
                    <a:ext uri="{FF2B5EF4-FFF2-40B4-BE49-F238E27FC236}">
                      <a16:creationId xmlns:a16="http://schemas.microsoft.com/office/drawing/2014/main" id="{3C83141C-207C-47B8-97ED-273CAEBDDBAE}"/>
                    </a:ext>
                  </a:extLst>
                </p:cNvPr>
                <p:cNvGrpSpPr/>
                <p:nvPr/>
              </p:nvGrpSpPr>
              <p:grpSpPr>
                <a:xfrm>
                  <a:off x="-204394" y="6060271"/>
                  <a:ext cx="650327" cy="495139"/>
                  <a:chOff x="920152" y="6068873"/>
                  <a:chExt cx="650327" cy="495139"/>
                </a:xfrm>
                <a:grpFill/>
              </p:grpSpPr>
              <p:sp>
                <p:nvSpPr>
                  <p:cNvPr id="126" name="Rectángulo 125">
                    <a:extLst>
                      <a:ext uri="{FF2B5EF4-FFF2-40B4-BE49-F238E27FC236}">
                        <a16:creationId xmlns:a16="http://schemas.microsoft.com/office/drawing/2014/main" id="{CF938885-62A5-4444-A5E1-A89A660D2D8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Rectángulo 126">
                    <a:extLst>
                      <a:ext uri="{FF2B5EF4-FFF2-40B4-BE49-F238E27FC236}">
                        <a16:creationId xmlns:a16="http://schemas.microsoft.com/office/drawing/2014/main" id="{DE99A412-2AAD-4786-9B52-EC903B07CCF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Rectángulo 127">
                    <a:extLst>
                      <a:ext uri="{FF2B5EF4-FFF2-40B4-BE49-F238E27FC236}">
                        <a16:creationId xmlns:a16="http://schemas.microsoft.com/office/drawing/2014/main" id="{AF412BC1-DAAC-41E8-ABC4-F477B30B49F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Rectángulo 128">
                    <a:extLst>
                      <a:ext uri="{FF2B5EF4-FFF2-40B4-BE49-F238E27FC236}">
                        <a16:creationId xmlns:a16="http://schemas.microsoft.com/office/drawing/2014/main" id="{1D6B7EC4-3F16-4514-AF05-1C2A86E4C34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F610905F-063E-461A-82D3-1671497F1CA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Rectángulo 130">
                    <a:extLst>
                      <a:ext uri="{FF2B5EF4-FFF2-40B4-BE49-F238E27FC236}">
                        <a16:creationId xmlns:a16="http://schemas.microsoft.com/office/drawing/2014/main" id="{23418E41-B577-4BCD-9DA9-24FFD0A3104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071F4FC4-28B2-48FC-9AF9-0BB2A682DA22}"/>
                    </a:ext>
                  </a:extLst>
                </p:cNvPr>
                <p:cNvGrpSpPr/>
                <p:nvPr/>
              </p:nvGrpSpPr>
              <p:grpSpPr>
                <a:xfrm>
                  <a:off x="449132" y="6059388"/>
                  <a:ext cx="650327" cy="495139"/>
                  <a:chOff x="920152" y="6068873"/>
                  <a:chExt cx="650327" cy="495139"/>
                </a:xfrm>
                <a:grpFill/>
              </p:grpSpPr>
              <p:sp>
                <p:nvSpPr>
                  <p:cNvPr id="120" name="Rectángulo 119">
                    <a:extLst>
                      <a:ext uri="{FF2B5EF4-FFF2-40B4-BE49-F238E27FC236}">
                        <a16:creationId xmlns:a16="http://schemas.microsoft.com/office/drawing/2014/main" id="{65C19557-A72C-4553-BE32-3A0ACB487F4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232AFF27-F554-4207-B55A-258CF472DF9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599B3C1B-53BC-4EB6-9EDF-6968E2FDB03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CBEBDA77-4055-4EDC-B2EA-F8E2A79ED9D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Rectángulo 123">
                    <a:extLst>
                      <a:ext uri="{FF2B5EF4-FFF2-40B4-BE49-F238E27FC236}">
                        <a16:creationId xmlns:a16="http://schemas.microsoft.com/office/drawing/2014/main" id="{D5A39A73-A43F-428B-A30F-6AF8F9ECF5B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Rectángulo 124">
                    <a:extLst>
                      <a:ext uri="{FF2B5EF4-FFF2-40B4-BE49-F238E27FC236}">
                        <a16:creationId xmlns:a16="http://schemas.microsoft.com/office/drawing/2014/main" id="{1F7AC6A2-1BA0-42C3-8837-312B6AB7D67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20E60357-FFA4-4D95-83AE-139D425F59BE}"/>
                    </a:ext>
                  </a:extLst>
                </p:cNvPr>
                <p:cNvGrpSpPr/>
                <p:nvPr/>
              </p:nvGrpSpPr>
              <p:grpSpPr>
                <a:xfrm>
                  <a:off x="1102658" y="6059388"/>
                  <a:ext cx="650327" cy="495139"/>
                  <a:chOff x="920152" y="6068873"/>
                  <a:chExt cx="650327" cy="495139"/>
                </a:xfrm>
                <a:grpFill/>
              </p:grpSpPr>
              <p:sp>
                <p:nvSpPr>
                  <p:cNvPr id="114" name="Rectángulo 113">
                    <a:extLst>
                      <a:ext uri="{FF2B5EF4-FFF2-40B4-BE49-F238E27FC236}">
                        <a16:creationId xmlns:a16="http://schemas.microsoft.com/office/drawing/2014/main" id="{512A4172-754F-4C8C-BE8D-9525075A383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54CE8147-7159-4B02-BA3A-2FF6049DB2B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CA666F98-355E-47DE-9CB2-1C57EB7032B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B10E665F-E31C-46F5-A599-8D5EB878A30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4AD96C72-8B6F-49BB-B017-BC2E7BA3794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FD80080F-3A65-4085-95F2-7B6F9129B4C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C8B88E12-231A-43F7-A02D-FC0AAD6A1648}"/>
                    </a:ext>
                  </a:extLst>
                </p:cNvPr>
                <p:cNvGrpSpPr/>
                <p:nvPr/>
              </p:nvGrpSpPr>
              <p:grpSpPr>
                <a:xfrm>
                  <a:off x="1756184" y="6058505"/>
                  <a:ext cx="650327" cy="495139"/>
                  <a:chOff x="920152" y="6068873"/>
                  <a:chExt cx="650327" cy="495139"/>
                </a:xfrm>
                <a:grpFill/>
              </p:grpSpPr>
              <p:sp>
                <p:nvSpPr>
                  <p:cNvPr id="108" name="Rectángulo 107">
                    <a:extLst>
                      <a:ext uri="{FF2B5EF4-FFF2-40B4-BE49-F238E27FC236}">
                        <a16:creationId xmlns:a16="http://schemas.microsoft.com/office/drawing/2014/main" id="{8CCF5E5F-357C-45BB-99F7-E82479DE660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71DF0C33-DDA3-4A31-AFA8-19BB936F5EA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A1F6738A-2E81-43F0-BFF7-54400DE3936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69087E88-3782-4EA4-A1AC-220815231A2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8DA8B1A6-7663-457A-B1C6-4ABD26445FB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F8A4E8CA-092E-43C4-9DD5-356DB9BA945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1B360710-8CAD-406F-A6C9-2D762DE9CB77}"/>
                    </a:ext>
                  </a:extLst>
                </p:cNvPr>
                <p:cNvGrpSpPr/>
                <p:nvPr/>
              </p:nvGrpSpPr>
              <p:grpSpPr>
                <a:xfrm>
                  <a:off x="2408110" y="6058505"/>
                  <a:ext cx="650327" cy="495139"/>
                  <a:chOff x="920152" y="6068873"/>
                  <a:chExt cx="650327" cy="495139"/>
                </a:xfrm>
                <a:grpFill/>
              </p:grpSpPr>
              <p:sp>
                <p:nvSpPr>
                  <p:cNvPr id="102" name="Rectángulo 101">
                    <a:extLst>
                      <a:ext uri="{FF2B5EF4-FFF2-40B4-BE49-F238E27FC236}">
                        <a16:creationId xmlns:a16="http://schemas.microsoft.com/office/drawing/2014/main" id="{2E6B7E3D-071F-4CE0-A577-6ECF8C61960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DF57233C-CA13-4E8E-AC80-8464D0C3D6C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A7D7AF93-0B04-41A5-B53C-B86A57889CC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77F206B3-DCFA-4671-AB2B-D43417762AD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E31C115A-403B-403C-B04C-A57A48FB4BB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B1E609DD-F874-400E-8750-D79DA67F0C2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A0741CD0-B0A6-41E2-BAF9-0DAFA4706DD9}"/>
                    </a:ext>
                  </a:extLst>
                </p:cNvPr>
                <p:cNvGrpSpPr/>
                <p:nvPr/>
              </p:nvGrpSpPr>
              <p:grpSpPr>
                <a:xfrm>
                  <a:off x="3061636" y="6057622"/>
                  <a:ext cx="650327" cy="495139"/>
                  <a:chOff x="920152" y="6068873"/>
                  <a:chExt cx="650327" cy="495139"/>
                </a:xfrm>
                <a:grpFill/>
              </p:grpSpPr>
              <p:sp>
                <p:nvSpPr>
                  <p:cNvPr id="96" name="Rectángulo 95">
                    <a:extLst>
                      <a:ext uri="{FF2B5EF4-FFF2-40B4-BE49-F238E27FC236}">
                        <a16:creationId xmlns:a16="http://schemas.microsoft.com/office/drawing/2014/main" id="{975B2EE9-4C56-4A11-B003-B972EBE4658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1D7B3668-11F8-4B9F-97C3-F6CC46B93E0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29AF425C-20CF-4336-A9B9-59458BD83BC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F0F2F154-A41D-4453-8C73-AE7548B39B9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1FB92FAC-89BC-4A87-8004-B482793A6B9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A4FCEFC5-70BF-4A53-A3F6-6847CEF8AB9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96E2E993-345B-4637-AF5F-FE248820BBA1}"/>
                    </a:ext>
                  </a:extLst>
                </p:cNvPr>
                <p:cNvGrpSpPr/>
                <p:nvPr/>
              </p:nvGrpSpPr>
              <p:grpSpPr>
                <a:xfrm>
                  <a:off x="3715162" y="6057622"/>
                  <a:ext cx="650327" cy="495139"/>
                  <a:chOff x="920152" y="6068873"/>
                  <a:chExt cx="650327" cy="495139"/>
                </a:xfrm>
                <a:grpFill/>
              </p:grpSpPr>
              <p:sp>
                <p:nvSpPr>
                  <p:cNvPr id="90" name="Rectángulo 89">
                    <a:extLst>
                      <a:ext uri="{FF2B5EF4-FFF2-40B4-BE49-F238E27FC236}">
                        <a16:creationId xmlns:a16="http://schemas.microsoft.com/office/drawing/2014/main" id="{BE2858DB-9808-4850-B166-619D98EEA43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6281B860-6863-41F8-A781-CA394BCBD12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BCDABCC7-D707-4B61-B0EA-41B423D98E3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530C1AF6-04E6-4382-93E0-FA430DE5A1D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E53DB801-7E30-4F74-BC76-B21F3326BF9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B5F92252-9B05-4703-B986-6EAE90D09DC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5AAE3CD8-DCC9-4539-8CF3-F3A3CBB63692}"/>
                    </a:ext>
                  </a:extLst>
                </p:cNvPr>
                <p:cNvGrpSpPr/>
                <p:nvPr/>
              </p:nvGrpSpPr>
              <p:grpSpPr>
                <a:xfrm>
                  <a:off x="4368688" y="6056739"/>
                  <a:ext cx="650327" cy="495139"/>
                  <a:chOff x="920152" y="6068873"/>
                  <a:chExt cx="650327" cy="495139"/>
                </a:xfrm>
                <a:grpFill/>
              </p:grpSpPr>
              <p:sp>
                <p:nvSpPr>
                  <p:cNvPr id="84" name="Rectángulo 83">
                    <a:extLst>
                      <a:ext uri="{FF2B5EF4-FFF2-40B4-BE49-F238E27FC236}">
                        <a16:creationId xmlns:a16="http://schemas.microsoft.com/office/drawing/2014/main" id="{339ECE64-DE89-4706-991C-89FFE98EC09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B15960B5-86F4-4C35-B596-804E1725C17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094A251D-73FF-4EA4-9C7E-18375C99AE6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7BBD03BC-8DD1-402E-B281-A6C52EC2963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28846B11-AEF2-46B9-BF18-3CB4DFFBC43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609EAA75-C834-4CE0-BBCA-B6A6937B0EE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8" name="Grupo 27">
                  <a:extLst>
                    <a:ext uri="{FF2B5EF4-FFF2-40B4-BE49-F238E27FC236}">
                      <a16:creationId xmlns:a16="http://schemas.microsoft.com/office/drawing/2014/main" id="{83C80C3C-87D9-431E-9B30-40F74369E47D}"/>
                    </a:ext>
                  </a:extLst>
                </p:cNvPr>
                <p:cNvGrpSpPr/>
                <p:nvPr/>
              </p:nvGrpSpPr>
              <p:grpSpPr>
                <a:xfrm>
                  <a:off x="5019014" y="6056739"/>
                  <a:ext cx="650327" cy="495139"/>
                  <a:chOff x="920152" y="6068873"/>
                  <a:chExt cx="650327" cy="495139"/>
                </a:xfrm>
                <a:grpFill/>
              </p:grpSpPr>
              <p:sp>
                <p:nvSpPr>
                  <p:cNvPr id="78" name="Rectángulo 77">
                    <a:extLst>
                      <a:ext uri="{FF2B5EF4-FFF2-40B4-BE49-F238E27FC236}">
                        <a16:creationId xmlns:a16="http://schemas.microsoft.com/office/drawing/2014/main" id="{54886DEE-4DAB-4A47-A55F-10A3E458AB5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90AB9AA8-3E99-44B3-97A3-2B0729DE445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B3FF2455-9CF1-4DBC-9A68-B5CEF8E925D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E632474D-66C2-4AD2-9880-BC7EA4ABD95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AF613357-3B28-485A-84B6-BB84BF3CB3C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C8E6A610-6676-4DDB-93D0-F34CE5113C7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9" name="Grupo 28">
                  <a:extLst>
                    <a:ext uri="{FF2B5EF4-FFF2-40B4-BE49-F238E27FC236}">
                      <a16:creationId xmlns:a16="http://schemas.microsoft.com/office/drawing/2014/main" id="{B65093C4-33B2-4B29-BA7E-02B5B7C2E910}"/>
                    </a:ext>
                  </a:extLst>
                </p:cNvPr>
                <p:cNvGrpSpPr/>
                <p:nvPr/>
              </p:nvGrpSpPr>
              <p:grpSpPr>
                <a:xfrm>
                  <a:off x="5672540" y="6055856"/>
                  <a:ext cx="650327" cy="495139"/>
                  <a:chOff x="920152" y="6068873"/>
                  <a:chExt cx="650327" cy="495139"/>
                </a:xfrm>
                <a:grpFill/>
              </p:grpSpPr>
              <p:sp>
                <p:nvSpPr>
                  <p:cNvPr id="72" name="Rectángulo 71">
                    <a:extLst>
                      <a:ext uri="{FF2B5EF4-FFF2-40B4-BE49-F238E27FC236}">
                        <a16:creationId xmlns:a16="http://schemas.microsoft.com/office/drawing/2014/main" id="{7864F759-D2B1-44FC-B273-D306D60385E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B4A0B287-2BF4-4AA9-A7BC-25F35B860AE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32114A17-ACE5-4C4A-A156-33073A861B3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58924FD8-C3F0-445D-ABC0-EC4B9E4A9AE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B2702038-000E-40AF-AD34-23FFE16BEDC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A1C09EF3-DC38-45FC-A7B9-D101E3DB17C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0" name="Grupo 29">
                  <a:extLst>
                    <a:ext uri="{FF2B5EF4-FFF2-40B4-BE49-F238E27FC236}">
                      <a16:creationId xmlns:a16="http://schemas.microsoft.com/office/drawing/2014/main" id="{BF2169BB-80B0-4FCF-BB68-EC64B5AF3710}"/>
                    </a:ext>
                  </a:extLst>
                </p:cNvPr>
                <p:cNvGrpSpPr/>
                <p:nvPr/>
              </p:nvGrpSpPr>
              <p:grpSpPr>
                <a:xfrm>
                  <a:off x="6326066" y="6055856"/>
                  <a:ext cx="650327" cy="495139"/>
                  <a:chOff x="920152" y="6068873"/>
                  <a:chExt cx="650327" cy="495139"/>
                </a:xfrm>
                <a:grpFill/>
              </p:grpSpPr>
              <p:sp>
                <p:nvSpPr>
                  <p:cNvPr id="66" name="Rectángulo 65">
                    <a:extLst>
                      <a:ext uri="{FF2B5EF4-FFF2-40B4-BE49-F238E27FC236}">
                        <a16:creationId xmlns:a16="http://schemas.microsoft.com/office/drawing/2014/main" id="{BBB677DF-C7CF-4EB0-8285-C9A47825880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C8F2D3CC-D2C8-4015-97E2-0452F571BE7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07195BCC-6E5E-4774-80E6-68A05C125EA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37EF786-3D27-41F0-940D-445B5310844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CF38D585-F5DC-4F2B-9D11-C4C6CA88672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3CB48077-A7D4-4801-AF8E-DE08D59B373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1" name="Grupo 30">
                  <a:extLst>
                    <a:ext uri="{FF2B5EF4-FFF2-40B4-BE49-F238E27FC236}">
                      <a16:creationId xmlns:a16="http://schemas.microsoft.com/office/drawing/2014/main" id="{9FB45ECB-32D7-4315-8A01-FBD73CF84F69}"/>
                    </a:ext>
                  </a:extLst>
                </p:cNvPr>
                <p:cNvGrpSpPr/>
                <p:nvPr/>
              </p:nvGrpSpPr>
              <p:grpSpPr>
                <a:xfrm>
                  <a:off x="6979592" y="6054973"/>
                  <a:ext cx="650327" cy="495139"/>
                  <a:chOff x="920152" y="6068873"/>
                  <a:chExt cx="650327" cy="495139"/>
                </a:xfrm>
                <a:grpFill/>
              </p:grpSpPr>
              <p:sp>
                <p:nvSpPr>
                  <p:cNvPr id="60" name="Rectángulo 59">
                    <a:extLst>
                      <a:ext uri="{FF2B5EF4-FFF2-40B4-BE49-F238E27FC236}">
                        <a16:creationId xmlns:a16="http://schemas.microsoft.com/office/drawing/2014/main" id="{BC78B1ED-DE0F-4ECE-B64D-A8666FA8B31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D53CF36A-7A4F-4AAC-811F-0EE008F49A0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E4673378-8A36-45D1-815F-154C4DE3487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BF66A188-E09A-4660-B49E-C1AA45FF26A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B59D288B-E5B4-42A6-A252-68F6DDC3466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DD4A3741-362D-47AD-92B7-907AFFDC941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2" name="Grupo 31">
                  <a:extLst>
                    <a:ext uri="{FF2B5EF4-FFF2-40B4-BE49-F238E27FC236}">
                      <a16:creationId xmlns:a16="http://schemas.microsoft.com/office/drawing/2014/main" id="{C0258904-A4BB-4CF7-938B-F0AF27E811CC}"/>
                    </a:ext>
                  </a:extLst>
                </p:cNvPr>
                <p:cNvGrpSpPr/>
                <p:nvPr/>
              </p:nvGrpSpPr>
              <p:grpSpPr>
                <a:xfrm>
                  <a:off x="7631518" y="6054973"/>
                  <a:ext cx="650327" cy="495139"/>
                  <a:chOff x="920152" y="6068873"/>
                  <a:chExt cx="650327" cy="495139"/>
                </a:xfrm>
                <a:grpFill/>
              </p:grpSpPr>
              <p:sp>
                <p:nvSpPr>
                  <p:cNvPr id="54" name="Rectángulo 53">
                    <a:extLst>
                      <a:ext uri="{FF2B5EF4-FFF2-40B4-BE49-F238E27FC236}">
                        <a16:creationId xmlns:a16="http://schemas.microsoft.com/office/drawing/2014/main" id="{7EE7645C-F2FA-4893-9492-1630D01CE50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CA778712-6F0A-46F5-BB00-A19CDE82776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C48E4E3D-69CF-4FC3-858F-F075D31B726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2B65E50A-8695-4EE8-9551-02EC022D07E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284007EC-58B6-4D1B-ABF2-E570AFA2C93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04FACF31-726F-4263-841A-A502C8E032E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3" name="Grupo 32">
                  <a:extLst>
                    <a:ext uri="{FF2B5EF4-FFF2-40B4-BE49-F238E27FC236}">
                      <a16:creationId xmlns:a16="http://schemas.microsoft.com/office/drawing/2014/main" id="{518127D4-4132-4906-90E6-87C4F0000E3C}"/>
                    </a:ext>
                  </a:extLst>
                </p:cNvPr>
                <p:cNvGrpSpPr/>
                <p:nvPr/>
              </p:nvGrpSpPr>
              <p:grpSpPr>
                <a:xfrm>
                  <a:off x="8285044" y="6054090"/>
                  <a:ext cx="650327" cy="495139"/>
                  <a:chOff x="920152" y="6068873"/>
                  <a:chExt cx="650327" cy="495139"/>
                </a:xfrm>
                <a:grpFill/>
              </p:grpSpPr>
              <p:sp>
                <p:nvSpPr>
                  <p:cNvPr id="48" name="Rectángulo 47">
                    <a:extLst>
                      <a:ext uri="{FF2B5EF4-FFF2-40B4-BE49-F238E27FC236}">
                        <a16:creationId xmlns:a16="http://schemas.microsoft.com/office/drawing/2014/main" id="{3E9D0BE2-9DEE-492E-AF1D-C4D5D773560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95085263-AB9A-4A67-BB79-BE8ABA5B1E3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C7C6AB03-253B-40E8-8FAF-BADBB630755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40724898-D1D7-4518-A524-61431547B91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9A898F11-FB65-486B-AE79-7D717EED6F2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94BFABC6-B9B9-415C-ABAE-7340CCD0FF9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4" name="Grupo 33">
                  <a:extLst>
                    <a:ext uri="{FF2B5EF4-FFF2-40B4-BE49-F238E27FC236}">
                      <a16:creationId xmlns:a16="http://schemas.microsoft.com/office/drawing/2014/main" id="{791C8A3A-1EDA-47B6-98E0-9AAF33BBE8F3}"/>
                    </a:ext>
                  </a:extLst>
                </p:cNvPr>
                <p:cNvGrpSpPr/>
                <p:nvPr/>
              </p:nvGrpSpPr>
              <p:grpSpPr>
                <a:xfrm>
                  <a:off x="8938570" y="6054090"/>
                  <a:ext cx="650327" cy="495139"/>
                  <a:chOff x="920152" y="6068873"/>
                  <a:chExt cx="650327" cy="495139"/>
                </a:xfrm>
                <a:grpFill/>
              </p:grpSpPr>
              <p:sp>
                <p:nvSpPr>
                  <p:cNvPr id="42" name="Rectángulo 41">
                    <a:extLst>
                      <a:ext uri="{FF2B5EF4-FFF2-40B4-BE49-F238E27FC236}">
                        <a16:creationId xmlns:a16="http://schemas.microsoft.com/office/drawing/2014/main" id="{E4DCA2F3-DC4F-440D-9332-159558D73F9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8CC3A0D1-55E4-4582-90A8-D0D25D3897C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AD297FFC-1064-4C41-8EFF-93F295C8B1D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661E1F4F-91C8-4B56-B189-C5F42E48E21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35D94C64-CECF-4C2E-8838-5E6E6ED9599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084A6C63-D893-4475-9058-318F5E62DD4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5" name="Grupo 34">
                  <a:extLst>
                    <a:ext uri="{FF2B5EF4-FFF2-40B4-BE49-F238E27FC236}">
                      <a16:creationId xmlns:a16="http://schemas.microsoft.com/office/drawing/2014/main" id="{AE858ADA-5144-427C-9CF4-E8C2B7233CC6}"/>
                    </a:ext>
                  </a:extLst>
                </p:cNvPr>
                <p:cNvGrpSpPr/>
                <p:nvPr/>
              </p:nvGrpSpPr>
              <p:grpSpPr>
                <a:xfrm>
                  <a:off x="9592096" y="6053207"/>
                  <a:ext cx="650327" cy="495139"/>
                  <a:chOff x="920152" y="6068873"/>
                  <a:chExt cx="650327" cy="495139"/>
                </a:xfrm>
                <a:grpFill/>
              </p:grpSpPr>
              <p:sp>
                <p:nvSpPr>
                  <p:cNvPr id="36" name="Rectángulo 35">
                    <a:extLst>
                      <a:ext uri="{FF2B5EF4-FFF2-40B4-BE49-F238E27FC236}">
                        <a16:creationId xmlns:a16="http://schemas.microsoft.com/office/drawing/2014/main" id="{8FE52435-7AC5-4944-AFDA-1A1B7BF9E6F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01076352-7313-447F-B990-25A8C34D8DE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56B25C12-729F-4A55-84AC-72E7D41D795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F99836DD-6EC0-43B4-8B99-2FAF56ED1F5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A3E1CFE0-C8A1-4B59-8FEE-81B9601677D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4C527B09-C300-4D64-8F0E-2DB321502783}"/>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8" name="Rectángulo 17">
                <a:extLst>
                  <a:ext uri="{FF2B5EF4-FFF2-40B4-BE49-F238E27FC236}">
                    <a16:creationId xmlns:a16="http://schemas.microsoft.com/office/drawing/2014/main" id="{95065D01-E27D-4D5A-8F0D-B969C3DD7F1B}"/>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9" name="Conector recto 18">
                <a:extLst>
                  <a:ext uri="{FF2B5EF4-FFF2-40B4-BE49-F238E27FC236}">
                    <a16:creationId xmlns:a16="http://schemas.microsoft.com/office/drawing/2014/main" id="{E34F5BCC-69EE-4B8B-9983-43A4E4873432}"/>
                  </a:ext>
                </a:extLst>
              </p:cNvPr>
              <p:cNvCxnSpPr>
                <a:stCxn id="126"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33" name="Grupo 132">
            <a:extLst>
              <a:ext uri="{FF2B5EF4-FFF2-40B4-BE49-F238E27FC236}">
                <a16:creationId xmlns:a16="http://schemas.microsoft.com/office/drawing/2014/main" id="{5D29AAE3-707E-458A-B6CB-8B3F6BA9F162}"/>
              </a:ext>
            </a:extLst>
          </p:cNvPr>
          <p:cNvGrpSpPr/>
          <p:nvPr/>
        </p:nvGrpSpPr>
        <p:grpSpPr>
          <a:xfrm>
            <a:off x="6429681" y="118841"/>
            <a:ext cx="2697504" cy="802387"/>
            <a:chOff x="6429681" y="118841"/>
            <a:chExt cx="2697504" cy="802387"/>
          </a:xfrm>
        </p:grpSpPr>
        <p:sp>
          <p:nvSpPr>
            <p:cNvPr id="134" name="Flecha: pentágono 133">
              <a:extLst>
                <a:ext uri="{FF2B5EF4-FFF2-40B4-BE49-F238E27FC236}">
                  <a16:creationId xmlns:a16="http://schemas.microsoft.com/office/drawing/2014/main" id="{3DEC58B9-B191-4C9C-B754-09905AE30918}"/>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35" name="Imagen 134">
              <a:extLst>
                <a:ext uri="{FF2B5EF4-FFF2-40B4-BE49-F238E27FC236}">
                  <a16:creationId xmlns:a16="http://schemas.microsoft.com/office/drawing/2014/main" id="{112A6991-06CF-455A-8709-440E56D6A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426407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971599" y="2178375"/>
            <a:ext cx="7200800" cy="2123658"/>
          </a:xfrm>
          <a:prstGeom prst="rect">
            <a:avLst/>
          </a:prstGeom>
          <a:noFill/>
        </p:spPr>
        <p:txBody>
          <a:bodyPr wrap="square" rtlCol="0">
            <a:spAutoFit/>
          </a:bodyPr>
          <a:lstStyle/>
          <a:p>
            <a:pPr algn="ctr"/>
            <a:r>
              <a:rPr lang="es-MX" sz="6600" b="1" i="1" dirty="0">
                <a:latin typeface="Calibri" pitchFamily="34" charset="0"/>
                <a:hlinkClick r:id="rId2" action="ppaction://hlinkfile"/>
              </a:rPr>
              <a:t>Fabricación de una llanta</a:t>
            </a:r>
            <a:endParaRPr lang="es-MX" sz="6600" b="1" i="1" dirty="0">
              <a:latin typeface="Calibri" pitchFamily="34" charset="0"/>
            </a:endParaRPr>
          </a:p>
        </p:txBody>
      </p:sp>
      <p:grpSp>
        <p:nvGrpSpPr>
          <p:cNvPr id="3" name="Grupo 2">
            <a:extLst>
              <a:ext uri="{FF2B5EF4-FFF2-40B4-BE49-F238E27FC236}">
                <a16:creationId xmlns:a16="http://schemas.microsoft.com/office/drawing/2014/main" id="{0BA24105-27CC-4693-9DC4-905ECE9610A0}"/>
              </a:ext>
            </a:extLst>
          </p:cNvPr>
          <p:cNvGrpSpPr/>
          <p:nvPr/>
        </p:nvGrpSpPr>
        <p:grpSpPr>
          <a:xfrm>
            <a:off x="-1" y="6076655"/>
            <a:ext cx="9144001" cy="808729"/>
            <a:chOff x="-1" y="6021288"/>
            <a:chExt cx="9144001" cy="808729"/>
          </a:xfrm>
        </p:grpSpPr>
        <p:sp>
          <p:nvSpPr>
            <p:cNvPr id="4" name="Rectángulo 3">
              <a:extLst>
                <a:ext uri="{FF2B5EF4-FFF2-40B4-BE49-F238E27FC236}">
                  <a16:creationId xmlns:a16="http://schemas.microsoft.com/office/drawing/2014/main" id="{DD31D213-AE0F-448E-B97D-E7EB1605F4C2}"/>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a:extLst>
                <a:ext uri="{FF2B5EF4-FFF2-40B4-BE49-F238E27FC236}">
                  <a16:creationId xmlns:a16="http://schemas.microsoft.com/office/drawing/2014/main" id="{9FA6367C-EB9D-4C97-B4DA-E85AC1CBE9F3}"/>
                </a:ext>
              </a:extLst>
            </p:cNvPr>
            <p:cNvGrpSpPr/>
            <p:nvPr/>
          </p:nvGrpSpPr>
          <p:grpSpPr>
            <a:xfrm>
              <a:off x="-1" y="6021288"/>
              <a:ext cx="9144001" cy="808729"/>
              <a:chOff x="-1" y="6049271"/>
              <a:chExt cx="9144001" cy="808729"/>
            </a:xfrm>
          </p:grpSpPr>
          <p:grpSp>
            <p:nvGrpSpPr>
              <p:cNvPr id="6" name="Grupo 5">
                <a:extLst>
                  <a:ext uri="{FF2B5EF4-FFF2-40B4-BE49-F238E27FC236}">
                    <a16:creationId xmlns:a16="http://schemas.microsoft.com/office/drawing/2014/main" id="{99EB3211-22BA-41A2-80E2-DC462A01F775}"/>
                  </a:ext>
                </a:extLst>
              </p:cNvPr>
              <p:cNvGrpSpPr/>
              <p:nvPr/>
            </p:nvGrpSpPr>
            <p:grpSpPr>
              <a:xfrm>
                <a:off x="-1" y="6053207"/>
                <a:ext cx="9144001" cy="439573"/>
                <a:chOff x="-204394" y="6053207"/>
                <a:chExt cx="10446817" cy="502203"/>
              </a:xfrm>
              <a:solidFill>
                <a:schemeClr val="tx1"/>
              </a:solidFill>
            </p:grpSpPr>
            <p:grpSp>
              <p:nvGrpSpPr>
                <p:cNvPr id="9" name="Grupo 8">
                  <a:extLst>
                    <a:ext uri="{FF2B5EF4-FFF2-40B4-BE49-F238E27FC236}">
                      <a16:creationId xmlns:a16="http://schemas.microsoft.com/office/drawing/2014/main" id="{BD523023-5097-4DB1-94B0-7331C9B2E7FC}"/>
                    </a:ext>
                  </a:extLst>
                </p:cNvPr>
                <p:cNvGrpSpPr/>
                <p:nvPr/>
              </p:nvGrpSpPr>
              <p:grpSpPr>
                <a:xfrm>
                  <a:off x="-204394" y="6060271"/>
                  <a:ext cx="650327" cy="495139"/>
                  <a:chOff x="920152" y="6068873"/>
                  <a:chExt cx="650327" cy="495139"/>
                </a:xfrm>
                <a:grpFill/>
              </p:grpSpPr>
              <p:sp>
                <p:nvSpPr>
                  <p:cNvPr id="115" name="Rectángulo 114">
                    <a:extLst>
                      <a:ext uri="{FF2B5EF4-FFF2-40B4-BE49-F238E27FC236}">
                        <a16:creationId xmlns:a16="http://schemas.microsoft.com/office/drawing/2014/main" id="{46630E5D-FAFC-4202-B888-869191F9A78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9A2DC648-441F-4A4A-9146-CC43889B11A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CF4EF5F7-0BCC-4337-8B57-94B7138F7A3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7A2F3E55-FA89-4138-AA51-58AA0BE3B74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937D440E-50F0-4529-A551-C6808BB945C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F4DCB5C3-158A-4BD6-9FBF-0CA2C1C667C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 name="Grupo 9">
                  <a:extLst>
                    <a:ext uri="{FF2B5EF4-FFF2-40B4-BE49-F238E27FC236}">
                      <a16:creationId xmlns:a16="http://schemas.microsoft.com/office/drawing/2014/main" id="{D6BD7728-A812-4A5D-BD92-2915B14ACA19}"/>
                    </a:ext>
                  </a:extLst>
                </p:cNvPr>
                <p:cNvGrpSpPr/>
                <p:nvPr/>
              </p:nvGrpSpPr>
              <p:grpSpPr>
                <a:xfrm>
                  <a:off x="449132" y="6059388"/>
                  <a:ext cx="650327" cy="495139"/>
                  <a:chOff x="920152" y="6068873"/>
                  <a:chExt cx="650327" cy="495139"/>
                </a:xfrm>
                <a:grpFill/>
              </p:grpSpPr>
              <p:sp>
                <p:nvSpPr>
                  <p:cNvPr id="109" name="Rectángulo 108">
                    <a:extLst>
                      <a:ext uri="{FF2B5EF4-FFF2-40B4-BE49-F238E27FC236}">
                        <a16:creationId xmlns:a16="http://schemas.microsoft.com/office/drawing/2014/main" id="{9AAACDA6-0ED5-495B-8436-35D2CAFE305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F0A7EB6A-8703-4215-BBF9-091020F4327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FC44AF14-247E-401E-A15F-AE39B5A7DD1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D68118A8-885F-4E74-8B64-6712FA67AB3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B730EF63-15D8-4CF1-879D-1CA751BC920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9516BFF9-8355-49C9-B1DE-D470F15E6C7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1" name="Grupo 10">
                  <a:extLst>
                    <a:ext uri="{FF2B5EF4-FFF2-40B4-BE49-F238E27FC236}">
                      <a16:creationId xmlns:a16="http://schemas.microsoft.com/office/drawing/2014/main" id="{ED0BA0E5-FC38-460B-AAD8-3BC5AA846063}"/>
                    </a:ext>
                  </a:extLst>
                </p:cNvPr>
                <p:cNvGrpSpPr/>
                <p:nvPr/>
              </p:nvGrpSpPr>
              <p:grpSpPr>
                <a:xfrm>
                  <a:off x="1102658" y="6059388"/>
                  <a:ext cx="650327" cy="495139"/>
                  <a:chOff x="920152" y="6068873"/>
                  <a:chExt cx="650327" cy="495139"/>
                </a:xfrm>
                <a:grpFill/>
              </p:grpSpPr>
              <p:sp>
                <p:nvSpPr>
                  <p:cNvPr id="103" name="Rectángulo 102">
                    <a:extLst>
                      <a:ext uri="{FF2B5EF4-FFF2-40B4-BE49-F238E27FC236}">
                        <a16:creationId xmlns:a16="http://schemas.microsoft.com/office/drawing/2014/main" id="{25FC03B6-0E6E-4237-8E9B-29D03DC9933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325640B1-03FB-4939-BC1A-8777C62AED2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A59E6BB9-164E-4700-BB04-B726C816640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EA172E82-A9C1-47FF-A2F2-70B04A7A962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D6BB99A7-4C45-4272-BB62-FFF05F0153E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D74798CB-CB4F-4781-84EB-8719B63F59B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0F0B86FF-ED03-4CC8-8B86-522F447166E6}"/>
                    </a:ext>
                  </a:extLst>
                </p:cNvPr>
                <p:cNvGrpSpPr/>
                <p:nvPr/>
              </p:nvGrpSpPr>
              <p:grpSpPr>
                <a:xfrm>
                  <a:off x="1756184" y="6058505"/>
                  <a:ext cx="650327" cy="495139"/>
                  <a:chOff x="920152" y="6068873"/>
                  <a:chExt cx="650327" cy="495139"/>
                </a:xfrm>
                <a:grpFill/>
              </p:grpSpPr>
              <p:sp>
                <p:nvSpPr>
                  <p:cNvPr id="97" name="Rectángulo 96">
                    <a:extLst>
                      <a:ext uri="{FF2B5EF4-FFF2-40B4-BE49-F238E27FC236}">
                        <a16:creationId xmlns:a16="http://schemas.microsoft.com/office/drawing/2014/main" id="{C3243512-3B55-43AB-B8B0-97152ACAD37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CF68B8E9-C4B9-4166-A9F2-97EFFA04108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808C6609-9A56-43BF-8178-A1C0C90E258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730E9E9D-50EE-44A8-9217-15C46C09B92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0AA5B7D3-EB6E-407A-989C-03837FB515F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105D032B-8B39-4607-B0F1-594F07BCCD6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1EA8FAE8-557B-4A94-B590-9047A8AA0376}"/>
                    </a:ext>
                  </a:extLst>
                </p:cNvPr>
                <p:cNvGrpSpPr/>
                <p:nvPr/>
              </p:nvGrpSpPr>
              <p:grpSpPr>
                <a:xfrm>
                  <a:off x="2408110" y="6058505"/>
                  <a:ext cx="650327" cy="495139"/>
                  <a:chOff x="920152" y="6068873"/>
                  <a:chExt cx="650327" cy="495139"/>
                </a:xfrm>
                <a:grpFill/>
              </p:grpSpPr>
              <p:sp>
                <p:nvSpPr>
                  <p:cNvPr id="91" name="Rectángulo 90">
                    <a:extLst>
                      <a:ext uri="{FF2B5EF4-FFF2-40B4-BE49-F238E27FC236}">
                        <a16:creationId xmlns:a16="http://schemas.microsoft.com/office/drawing/2014/main" id="{B3ABA493-7CF6-476E-B5DE-B1904C5611D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6D868659-0A4F-4766-9188-11A806BBF97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B43B69D9-0062-4ABB-8C16-4562CBBB4F0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996B4E2A-13DE-4290-812D-8654BD8FB6C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F35C9B05-BD5E-4CAD-95ED-0FE023D1F8C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5C5E4CF6-E2E2-4415-A9EA-3D104E092D2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093DF0B8-26E6-48D9-9D4A-CC61F86CB832}"/>
                    </a:ext>
                  </a:extLst>
                </p:cNvPr>
                <p:cNvGrpSpPr/>
                <p:nvPr/>
              </p:nvGrpSpPr>
              <p:grpSpPr>
                <a:xfrm>
                  <a:off x="3061636" y="6057622"/>
                  <a:ext cx="650327" cy="495139"/>
                  <a:chOff x="920152" y="6068873"/>
                  <a:chExt cx="650327" cy="495139"/>
                </a:xfrm>
                <a:grpFill/>
              </p:grpSpPr>
              <p:sp>
                <p:nvSpPr>
                  <p:cNvPr id="85" name="Rectángulo 84">
                    <a:extLst>
                      <a:ext uri="{FF2B5EF4-FFF2-40B4-BE49-F238E27FC236}">
                        <a16:creationId xmlns:a16="http://schemas.microsoft.com/office/drawing/2014/main" id="{4C1E4012-3E2E-49CF-9355-002E7DF3052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2FDA217A-1C56-4CC7-AEFD-5CFF64D1AF7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73648FDF-D86C-4C25-A182-2EFBF52C8B8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13D6F24B-1372-4774-8844-9BE07DB6F9C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E652EBA0-B76F-407B-B8D7-24DC52C703D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7C6318F2-55AC-44ED-BD4C-1CA9F826D62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F2EA6C2A-528A-4D9E-8348-51D9423D9602}"/>
                    </a:ext>
                  </a:extLst>
                </p:cNvPr>
                <p:cNvGrpSpPr/>
                <p:nvPr/>
              </p:nvGrpSpPr>
              <p:grpSpPr>
                <a:xfrm>
                  <a:off x="3715162" y="6057622"/>
                  <a:ext cx="650327" cy="495139"/>
                  <a:chOff x="920152" y="6068873"/>
                  <a:chExt cx="650327" cy="495139"/>
                </a:xfrm>
                <a:grpFill/>
              </p:grpSpPr>
              <p:sp>
                <p:nvSpPr>
                  <p:cNvPr id="79" name="Rectángulo 78">
                    <a:extLst>
                      <a:ext uri="{FF2B5EF4-FFF2-40B4-BE49-F238E27FC236}">
                        <a16:creationId xmlns:a16="http://schemas.microsoft.com/office/drawing/2014/main" id="{E81FBBE4-A5F1-473C-B717-AF12F31116A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7EC4A821-E4AF-4F4A-B8D0-73BD5010ACE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FEB04136-3E61-4459-AD4D-564DE206181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442208D8-2312-4984-BE18-22980DFAA70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E7340EB4-4CCB-4E6C-90B8-3A5BE42E388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5AE96355-3AFC-4BB5-B525-22A7AF456F6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91C464AA-A56B-4F45-A15E-F6EFA3401102}"/>
                    </a:ext>
                  </a:extLst>
                </p:cNvPr>
                <p:cNvGrpSpPr/>
                <p:nvPr/>
              </p:nvGrpSpPr>
              <p:grpSpPr>
                <a:xfrm>
                  <a:off x="4368688" y="6056739"/>
                  <a:ext cx="650327" cy="495139"/>
                  <a:chOff x="920152" y="6068873"/>
                  <a:chExt cx="650327" cy="495139"/>
                </a:xfrm>
                <a:grpFill/>
              </p:grpSpPr>
              <p:sp>
                <p:nvSpPr>
                  <p:cNvPr id="73" name="Rectángulo 72">
                    <a:extLst>
                      <a:ext uri="{FF2B5EF4-FFF2-40B4-BE49-F238E27FC236}">
                        <a16:creationId xmlns:a16="http://schemas.microsoft.com/office/drawing/2014/main" id="{3045515A-F7FD-448D-BDA5-0468A944E85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761BDDF0-CED0-4B6B-A09C-F2F466F4047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D2354415-E7B9-4D61-BF43-6804170F3A3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10B0F2A4-9FCE-4A3E-BE37-CCA3D1A3E48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E3ABD23A-0587-459F-BB1C-3CC6635140A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81733C65-5746-437E-A71D-CD872F2B36D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02468BCB-0DC7-4FAE-9D46-D389268DE883}"/>
                    </a:ext>
                  </a:extLst>
                </p:cNvPr>
                <p:cNvGrpSpPr/>
                <p:nvPr/>
              </p:nvGrpSpPr>
              <p:grpSpPr>
                <a:xfrm>
                  <a:off x="5019014" y="6056739"/>
                  <a:ext cx="650327" cy="495139"/>
                  <a:chOff x="920152" y="6068873"/>
                  <a:chExt cx="650327" cy="495139"/>
                </a:xfrm>
                <a:grpFill/>
              </p:grpSpPr>
              <p:sp>
                <p:nvSpPr>
                  <p:cNvPr id="67" name="Rectángulo 66">
                    <a:extLst>
                      <a:ext uri="{FF2B5EF4-FFF2-40B4-BE49-F238E27FC236}">
                        <a16:creationId xmlns:a16="http://schemas.microsoft.com/office/drawing/2014/main" id="{807790B4-762E-46E5-AD4A-B3422DC8364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CA8E7557-6CF4-45EF-A571-C39BB7B5A8B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CFF6F710-8920-4532-92E4-DD82FBC3377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2E43E530-A0C6-4CC1-8A43-2CEAE2A42E7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85DD53A3-DF8C-4141-9807-35D1DDB587D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A995AE28-A3EE-48E7-AB14-AA358F464A7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6B964F11-839B-4360-A413-8287A0EEDFBC}"/>
                    </a:ext>
                  </a:extLst>
                </p:cNvPr>
                <p:cNvGrpSpPr/>
                <p:nvPr/>
              </p:nvGrpSpPr>
              <p:grpSpPr>
                <a:xfrm>
                  <a:off x="5672540" y="6055856"/>
                  <a:ext cx="650327" cy="495139"/>
                  <a:chOff x="920152" y="6068873"/>
                  <a:chExt cx="650327" cy="495139"/>
                </a:xfrm>
                <a:grpFill/>
              </p:grpSpPr>
              <p:sp>
                <p:nvSpPr>
                  <p:cNvPr id="61" name="Rectángulo 60">
                    <a:extLst>
                      <a:ext uri="{FF2B5EF4-FFF2-40B4-BE49-F238E27FC236}">
                        <a16:creationId xmlns:a16="http://schemas.microsoft.com/office/drawing/2014/main" id="{B1D559AE-2966-46BA-8F7A-78DE3C2CFB8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4B5A6B51-EA28-4546-A980-A593F91D31D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35B0DA5A-F464-4BC2-9A6D-45FE8CAE06E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B72BD2D3-06EB-42A7-BFBB-4B02EA14FBE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48A3A3D5-25DB-42E3-A1D0-5B52CA16F5F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AC1B258F-EC02-4E2D-99B7-6FB19295CED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F7D2F109-72E8-45E7-BAB2-C2EE7CB42EA0}"/>
                    </a:ext>
                  </a:extLst>
                </p:cNvPr>
                <p:cNvGrpSpPr/>
                <p:nvPr/>
              </p:nvGrpSpPr>
              <p:grpSpPr>
                <a:xfrm>
                  <a:off x="6326066" y="6055856"/>
                  <a:ext cx="650327" cy="495139"/>
                  <a:chOff x="920152" y="6068873"/>
                  <a:chExt cx="650327" cy="495139"/>
                </a:xfrm>
                <a:grpFill/>
              </p:grpSpPr>
              <p:sp>
                <p:nvSpPr>
                  <p:cNvPr id="55" name="Rectángulo 54">
                    <a:extLst>
                      <a:ext uri="{FF2B5EF4-FFF2-40B4-BE49-F238E27FC236}">
                        <a16:creationId xmlns:a16="http://schemas.microsoft.com/office/drawing/2014/main" id="{48CA20D2-4620-40C0-A242-5E5B4FD40BE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627DCDC5-D571-458A-BDA8-D42FC64893E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A3649882-4B50-47E0-BC87-93F37E9B961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DC4762C2-B570-4AC3-BB2E-6EE9CE44614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B0AD4848-D9E8-4663-BE0D-FFAB0099F28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759E26FB-B2D0-4E05-829C-23627A921D4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710C743C-A190-413E-B111-F29BBD20D857}"/>
                    </a:ext>
                  </a:extLst>
                </p:cNvPr>
                <p:cNvGrpSpPr/>
                <p:nvPr/>
              </p:nvGrpSpPr>
              <p:grpSpPr>
                <a:xfrm>
                  <a:off x="6979592" y="6054973"/>
                  <a:ext cx="650327" cy="495139"/>
                  <a:chOff x="920152" y="6068873"/>
                  <a:chExt cx="650327" cy="495139"/>
                </a:xfrm>
                <a:grpFill/>
              </p:grpSpPr>
              <p:sp>
                <p:nvSpPr>
                  <p:cNvPr id="49" name="Rectángulo 48">
                    <a:extLst>
                      <a:ext uri="{FF2B5EF4-FFF2-40B4-BE49-F238E27FC236}">
                        <a16:creationId xmlns:a16="http://schemas.microsoft.com/office/drawing/2014/main" id="{C1C2ABF1-F4F4-408F-B3A8-1B934920D11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BE51990D-C28F-41C5-AACA-8A27A885A64D}"/>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EC836CBF-1143-48DD-A332-274A6A857A0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EACD749C-E16B-40C3-B04F-A7E1F9F617A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358370C0-03C4-4B1E-9243-68F06324E93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71641795-1B51-47AB-94E6-29D99C91114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0265D9F9-FC25-4B60-8113-BBDFE4EE1A5C}"/>
                    </a:ext>
                  </a:extLst>
                </p:cNvPr>
                <p:cNvGrpSpPr/>
                <p:nvPr/>
              </p:nvGrpSpPr>
              <p:grpSpPr>
                <a:xfrm>
                  <a:off x="7631518" y="6054973"/>
                  <a:ext cx="650327" cy="495139"/>
                  <a:chOff x="920152" y="6068873"/>
                  <a:chExt cx="650327" cy="495139"/>
                </a:xfrm>
                <a:grpFill/>
              </p:grpSpPr>
              <p:sp>
                <p:nvSpPr>
                  <p:cNvPr id="43" name="Rectángulo 42">
                    <a:extLst>
                      <a:ext uri="{FF2B5EF4-FFF2-40B4-BE49-F238E27FC236}">
                        <a16:creationId xmlns:a16="http://schemas.microsoft.com/office/drawing/2014/main" id="{272573CC-8E03-4117-8A32-C4A452D7F74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299EC16F-3FA1-4DAA-8E13-E2D4430FEFC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D24C3F3B-B9BE-4375-A66A-306C7513226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269D42EC-7D7B-4A2F-AB2A-5699DA8AE9D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05C84EC3-72F0-4417-B5ED-D7CDF6075B5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8D24DE04-C039-42D8-9AAB-32495B9CEFB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52E55626-88F3-48B1-B277-AF3176CC079F}"/>
                    </a:ext>
                  </a:extLst>
                </p:cNvPr>
                <p:cNvGrpSpPr/>
                <p:nvPr/>
              </p:nvGrpSpPr>
              <p:grpSpPr>
                <a:xfrm>
                  <a:off x="8285044" y="6054090"/>
                  <a:ext cx="650327" cy="495139"/>
                  <a:chOff x="920152" y="6068873"/>
                  <a:chExt cx="650327" cy="495139"/>
                </a:xfrm>
                <a:grpFill/>
              </p:grpSpPr>
              <p:sp>
                <p:nvSpPr>
                  <p:cNvPr id="37" name="Rectángulo 36">
                    <a:extLst>
                      <a:ext uri="{FF2B5EF4-FFF2-40B4-BE49-F238E27FC236}">
                        <a16:creationId xmlns:a16="http://schemas.microsoft.com/office/drawing/2014/main" id="{599AD07B-4661-410D-97F5-F50DA66540B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8C6DB4D3-AAE1-4BD1-B69C-ABAFFC3F7A3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970ED4AC-1311-4A30-B9C2-26942B2DC57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44421FAD-FA41-4B42-A4E4-75650A8C48A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449D559B-43A0-4B89-8BA2-FD7B95725CC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0C0F5577-F36E-4F77-9AC2-BE9382C2CB2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19469C7C-7BE6-412E-8F90-CECACAE1D6B5}"/>
                    </a:ext>
                  </a:extLst>
                </p:cNvPr>
                <p:cNvGrpSpPr/>
                <p:nvPr/>
              </p:nvGrpSpPr>
              <p:grpSpPr>
                <a:xfrm>
                  <a:off x="8938570" y="6054090"/>
                  <a:ext cx="650327" cy="495139"/>
                  <a:chOff x="920152" y="6068873"/>
                  <a:chExt cx="650327" cy="495139"/>
                </a:xfrm>
                <a:grpFill/>
              </p:grpSpPr>
              <p:sp>
                <p:nvSpPr>
                  <p:cNvPr id="31" name="Rectángulo 30">
                    <a:extLst>
                      <a:ext uri="{FF2B5EF4-FFF2-40B4-BE49-F238E27FC236}">
                        <a16:creationId xmlns:a16="http://schemas.microsoft.com/office/drawing/2014/main" id="{27658A2E-3230-4743-BF17-B65CB2C1BF8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2480D39F-9134-40E7-BDEB-15FD673BF48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1CF457E8-01F8-4532-81DE-CB5BDEBE1EB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26E075E0-54DC-4C25-A54D-687351160EF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id="{531879A1-CFB0-48AA-8C26-AA334D9032E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F6E33B16-C182-4D18-993A-08C53EE9812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CD7E022B-F493-44D1-B4CD-7C51F665D0B8}"/>
                    </a:ext>
                  </a:extLst>
                </p:cNvPr>
                <p:cNvGrpSpPr/>
                <p:nvPr/>
              </p:nvGrpSpPr>
              <p:grpSpPr>
                <a:xfrm>
                  <a:off x="9592096" y="6053207"/>
                  <a:ext cx="650327" cy="495139"/>
                  <a:chOff x="920152" y="6068873"/>
                  <a:chExt cx="650327" cy="495139"/>
                </a:xfrm>
                <a:grpFill/>
              </p:grpSpPr>
              <p:sp>
                <p:nvSpPr>
                  <p:cNvPr id="25" name="Rectángulo 24">
                    <a:extLst>
                      <a:ext uri="{FF2B5EF4-FFF2-40B4-BE49-F238E27FC236}">
                        <a16:creationId xmlns:a16="http://schemas.microsoft.com/office/drawing/2014/main" id="{3BEC616F-F2B7-437B-AC82-694361EDCF3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25">
                    <a:extLst>
                      <a:ext uri="{FF2B5EF4-FFF2-40B4-BE49-F238E27FC236}">
                        <a16:creationId xmlns:a16="http://schemas.microsoft.com/office/drawing/2014/main" id="{A644F5B2-40C0-4259-99AB-8F6554FDA43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5EF318D7-16C4-4ED9-BF52-DBCF684B69C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254223B8-B1B1-4162-BC62-BA8DBE13563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D88A2A7D-1B67-42A4-B256-6944F122E8B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3D71355A-1218-41C3-AEAF-5A09E0D9971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7" name="Rectángulo 6">
                <a:extLst>
                  <a:ext uri="{FF2B5EF4-FFF2-40B4-BE49-F238E27FC236}">
                    <a16:creationId xmlns:a16="http://schemas.microsoft.com/office/drawing/2014/main" id="{DCA9139D-194F-4ECF-953D-488B44E9E61D}"/>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8" name="Conector recto 7">
                <a:extLst>
                  <a:ext uri="{FF2B5EF4-FFF2-40B4-BE49-F238E27FC236}">
                    <a16:creationId xmlns:a16="http://schemas.microsoft.com/office/drawing/2014/main" id="{69D9ED00-C952-49AF-9415-53880DF65C87}"/>
                  </a:ext>
                </a:extLst>
              </p:cNvPr>
              <p:cNvCxnSpPr>
                <a:stCxn id="115"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1" name="Grupo 120">
            <a:extLst>
              <a:ext uri="{FF2B5EF4-FFF2-40B4-BE49-F238E27FC236}">
                <a16:creationId xmlns:a16="http://schemas.microsoft.com/office/drawing/2014/main" id="{A6257465-2852-4CCD-B47E-4626D2A6DA8B}"/>
              </a:ext>
            </a:extLst>
          </p:cNvPr>
          <p:cNvGrpSpPr/>
          <p:nvPr/>
        </p:nvGrpSpPr>
        <p:grpSpPr>
          <a:xfrm flipV="1">
            <a:off x="-1" y="-33718"/>
            <a:ext cx="9144001" cy="808729"/>
            <a:chOff x="-1" y="6021288"/>
            <a:chExt cx="9144001" cy="808729"/>
          </a:xfrm>
        </p:grpSpPr>
        <p:sp>
          <p:nvSpPr>
            <p:cNvPr id="122" name="Rectángulo 121">
              <a:extLst>
                <a:ext uri="{FF2B5EF4-FFF2-40B4-BE49-F238E27FC236}">
                  <a16:creationId xmlns:a16="http://schemas.microsoft.com/office/drawing/2014/main" id="{B0EEBBC2-B527-4016-BD2B-B837A626F542}"/>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3" name="Grupo 122">
              <a:extLst>
                <a:ext uri="{FF2B5EF4-FFF2-40B4-BE49-F238E27FC236}">
                  <a16:creationId xmlns:a16="http://schemas.microsoft.com/office/drawing/2014/main" id="{6DF7B73D-7C61-435D-A9CE-43DC4F516325}"/>
                </a:ext>
              </a:extLst>
            </p:cNvPr>
            <p:cNvGrpSpPr/>
            <p:nvPr/>
          </p:nvGrpSpPr>
          <p:grpSpPr>
            <a:xfrm>
              <a:off x="-1" y="6021288"/>
              <a:ext cx="9144001" cy="808729"/>
              <a:chOff x="-1" y="6049271"/>
              <a:chExt cx="9144001" cy="808729"/>
            </a:xfrm>
          </p:grpSpPr>
          <p:grpSp>
            <p:nvGrpSpPr>
              <p:cNvPr id="124" name="Grupo 123">
                <a:extLst>
                  <a:ext uri="{FF2B5EF4-FFF2-40B4-BE49-F238E27FC236}">
                    <a16:creationId xmlns:a16="http://schemas.microsoft.com/office/drawing/2014/main" id="{0E37ADE9-594B-4B3A-8747-2C4B16832CBD}"/>
                  </a:ext>
                </a:extLst>
              </p:cNvPr>
              <p:cNvGrpSpPr/>
              <p:nvPr/>
            </p:nvGrpSpPr>
            <p:grpSpPr>
              <a:xfrm>
                <a:off x="-1" y="6053207"/>
                <a:ext cx="9144001" cy="439573"/>
                <a:chOff x="-204394" y="6053207"/>
                <a:chExt cx="10446817" cy="502203"/>
              </a:xfrm>
              <a:solidFill>
                <a:schemeClr val="tx1"/>
              </a:solidFill>
            </p:grpSpPr>
            <p:grpSp>
              <p:nvGrpSpPr>
                <p:cNvPr id="127" name="Grupo 126">
                  <a:extLst>
                    <a:ext uri="{FF2B5EF4-FFF2-40B4-BE49-F238E27FC236}">
                      <a16:creationId xmlns:a16="http://schemas.microsoft.com/office/drawing/2014/main" id="{0247E15B-D393-4018-95EA-19B119E4BACF}"/>
                    </a:ext>
                  </a:extLst>
                </p:cNvPr>
                <p:cNvGrpSpPr/>
                <p:nvPr/>
              </p:nvGrpSpPr>
              <p:grpSpPr>
                <a:xfrm>
                  <a:off x="-204394" y="6060271"/>
                  <a:ext cx="650327" cy="495139"/>
                  <a:chOff x="920152" y="6068873"/>
                  <a:chExt cx="650327" cy="495139"/>
                </a:xfrm>
                <a:grpFill/>
              </p:grpSpPr>
              <p:sp>
                <p:nvSpPr>
                  <p:cNvPr id="233" name="Rectángulo 232">
                    <a:extLst>
                      <a:ext uri="{FF2B5EF4-FFF2-40B4-BE49-F238E27FC236}">
                        <a16:creationId xmlns:a16="http://schemas.microsoft.com/office/drawing/2014/main" id="{CECE9B06-40F7-4359-A53A-699A467FA2F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4" name="Rectángulo 233">
                    <a:extLst>
                      <a:ext uri="{FF2B5EF4-FFF2-40B4-BE49-F238E27FC236}">
                        <a16:creationId xmlns:a16="http://schemas.microsoft.com/office/drawing/2014/main" id="{F247A799-3091-4331-88A6-22D91B51271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5" name="Rectángulo 234">
                    <a:extLst>
                      <a:ext uri="{FF2B5EF4-FFF2-40B4-BE49-F238E27FC236}">
                        <a16:creationId xmlns:a16="http://schemas.microsoft.com/office/drawing/2014/main" id="{F1D444E9-1DC6-456D-AE4D-AE573F3AD48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6" name="Rectángulo 235">
                    <a:extLst>
                      <a:ext uri="{FF2B5EF4-FFF2-40B4-BE49-F238E27FC236}">
                        <a16:creationId xmlns:a16="http://schemas.microsoft.com/office/drawing/2014/main" id="{D10FD2C3-C40C-4E92-9C8F-F626B926170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7" name="Rectángulo 236">
                    <a:extLst>
                      <a:ext uri="{FF2B5EF4-FFF2-40B4-BE49-F238E27FC236}">
                        <a16:creationId xmlns:a16="http://schemas.microsoft.com/office/drawing/2014/main" id="{F7FBB17C-D949-4A27-8331-E7AAB711021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8" name="Rectángulo 237">
                    <a:extLst>
                      <a:ext uri="{FF2B5EF4-FFF2-40B4-BE49-F238E27FC236}">
                        <a16:creationId xmlns:a16="http://schemas.microsoft.com/office/drawing/2014/main" id="{B1818689-6600-403E-ABD0-A92D1DCBF7D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8" name="Grupo 127">
                  <a:extLst>
                    <a:ext uri="{FF2B5EF4-FFF2-40B4-BE49-F238E27FC236}">
                      <a16:creationId xmlns:a16="http://schemas.microsoft.com/office/drawing/2014/main" id="{52E9B8AD-F3A5-4140-AEAA-05BD66904485}"/>
                    </a:ext>
                  </a:extLst>
                </p:cNvPr>
                <p:cNvGrpSpPr/>
                <p:nvPr/>
              </p:nvGrpSpPr>
              <p:grpSpPr>
                <a:xfrm>
                  <a:off x="449132" y="6059388"/>
                  <a:ext cx="650327" cy="495139"/>
                  <a:chOff x="920152" y="6068873"/>
                  <a:chExt cx="650327" cy="495139"/>
                </a:xfrm>
                <a:grpFill/>
              </p:grpSpPr>
              <p:sp>
                <p:nvSpPr>
                  <p:cNvPr id="227" name="Rectángulo 226">
                    <a:extLst>
                      <a:ext uri="{FF2B5EF4-FFF2-40B4-BE49-F238E27FC236}">
                        <a16:creationId xmlns:a16="http://schemas.microsoft.com/office/drawing/2014/main" id="{CB26A20D-80FD-456D-934B-5D01917D919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8" name="Rectángulo 227">
                    <a:extLst>
                      <a:ext uri="{FF2B5EF4-FFF2-40B4-BE49-F238E27FC236}">
                        <a16:creationId xmlns:a16="http://schemas.microsoft.com/office/drawing/2014/main" id="{7FCE395D-548C-4EE9-8A52-19ACA11FD75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9" name="Rectángulo 228">
                    <a:extLst>
                      <a:ext uri="{FF2B5EF4-FFF2-40B4-BE49-F238E27FC236}">
                        <a16:creationId xmlns:a16="http://schemas.microsoft.com/office/drawing/2014/main" id="{6D522635-9861-4ECC-804F-53A11D50421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0" name="Rectángulo 229">
                    <a:extLst>
                      <a:ext uri="{FF2B5EF4-FFF2-40B4-BE49-F238E27FC236}">
                        <a16:creationId xmlns:a16="http://schemas.microsoft.com/office/drawing/2014/main" id="{79586C11-FBC9-4D6B-8C95-A8E1CDAB401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1" name="Rectángulo 230">
                    <a:extLst>
                      <a:ext uri="{FF2B5EF4-FFF2-40B4-BE49-F238E27FC236}">
                        <a16:creationId xmlns:a16="http://schemas.microsoft.com/office/drawing/2014/main" id="{D5B9E847-B0BD-493E-8276-6E9ED5939DC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2" name="Rectángulo 231">
                    <a:extLst>
                      <a:ext uri="{FF2B5EF4-FFF2-40B4-BE49-F238E27FC236}">
                        <a16:creationId xmlns:a16="http://schemas.microsoft.com/office/drawing/2014/main" id="{AA4DE087-B834-405A-968D-E3FAF1C0676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9" name="Grupo 128">
                  <a:extLst>
                    <a:ext uri="{FF2B5EF4-FFF2-40B4-BE49-F238E27FC236}">
                      <a16:creationId xmlns:a16="http://schemas.microsoft.com/office/drawing/2014/main" id="{3689DC84-EDC6-490B-AAB8-DF9F0413571C}"/>
                    </a:ext>
                  </a:extLst>
                </p:cNvPr>
                <p:cNvGrpSpPr/>
                <p:nvPr/>
              </p:nvGrpSpPr>
              <p:grpSpPr>
                <a:xfrm>
                  <a:off x="1102658" y="6059388"/>
                  <a:ext cx="650327" cy="495139"/>
                  <a:chOff x="920152" y="6068873"/>
                  <a:chExt cx="650327" cy="495139"/>
                </a:xfrm>
                <a:grpFill/>
              </p:grpSpPr>
              <p:sp>
                <p:nvSpPr>
                  <p:cNvPr id="221" name="Rectángulo 220">
                    <a:extLst>
                      <a:ext uri="{FF2B5EF4-FFF2-40B4-BE49-F238E27FC236}">
                        <a16:creationId xmlns:a16="http://schemas.microsoft.com/office/drawing/2014/main" id="{E2AC61E2-D55D-4CB9-9A39-11F022FFBF4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2" name="Rectángulo 221">
                    <a:extLst>
                      <a:ext uri="{FF2B5EF4-FFF2-40B4-BE49-F238E27FC236}">
                        <a16:creationId xmlns:a16="http://schemas.microsoft.com/office/drawing/2014/main" id="{46C919B6-F53B-4A39-B67F-984C2589B7C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3" name="Rectángulo 222">
                    <a:extLst>
                      <a:ext uri="{FF2B5EF4-FFF2-40B4-BE49-F238E27FC236}">
                        <a16:creationId xmlns:a16="http://schemas.microsoft.com/office/drawing/2014/main" id="{6ACE6783-2510-438B-BDF1-BC32C47732B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4" name="Rectángulo 223">
                    <a:extLst>
                      <a:ext uri="{FF2B5EF4-FFF2-40B4-BE49-F238E27FC236}">
                        <a16:creationId xmlns:a16="http://schemas.microsoft.com/office/drawing/2014/main" id="{972FABD9-6A27-45A4-A893-063CF54DAC5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5" name="Rectángulo 224">
                    <a:extLst>
                      <a:ext uri="{FF2B5EF4-FFF2-40B4-BE49-F238E27FC236}">
                        <a16:creationId xmlns:a16="http://schemas.microsoft.com/office/drawing/2014/main" id="{0F343414-13AC-49D4-B419-C2B651A0B57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6" name="Rectángulo 225">
                    <a:extLst>
                      <a:ext uri="{FF2B5EF4-FFF2-40B4-BE49-F238E27FC236}">
                        <a16:creationId xmlns:a16="http://schemas.microsoft.com/office/drawing/2014/main" id="{75EF91E1-39C8-4D69-92E2-31153B89AAF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0" name="Grupo 129">
                  <a:extLst>
                    <a:ext uri="{FF2B5EF4-FFF2-40B4-BE49-F238E27FC236}">
                      <a16:creationId xmlns:a16="http://schemas.microsoft.com/office/drawing/2014/main" id="{20CF2F04-B380-4E83-8A43-53BA519B3AA8}"/>
                    </a:ext>
                  </a:extLst>
                </p:cNvPr>
                <p:cNvGrpSpPr/>
                <p:nvPr/>
              </p:nvGrpSpPr>
              <p:grpSpPr>
                <a:xfrm>
                  <a:off x="1756184" y="6058505"/>
                  <a:ext cx="650327" cy="495139"/>
                  <a:chOff x="920152" y="6068873"/>
                  <a:chExt cx="650327" cy="495139"/>
                </a:xfrm>
                <a:grpFill/>
              </p:grpSpPr>
              <p:sp>
                <p:nvSpPr>
                  <p:cNvPr id="215" name="Rectángulo 214">
                    <a:extLst>
                      <a:ext uri="{FF2B5EF4-FFF2-40B4-BE49-F238E27FC236}">
                        <a16:creationId xmlns:a16="http://schemas.microsoft.com/office/drawing/2014/main" id="{6F6815B8-92C6-48E8-8A4A-BDCB9E5B20E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6" name="Rectángulo 215">
                    <a:extLst>
                      <a:ext uri="{FF2B5EF4-FFF2-40B4-BE49-F238E27FC236}">
                        <a16:creationId xmlns:a16="http://schemas.microsoft.com/office/drawing/2014/main" id="{200E569A-2EA9-45C7-9146-9DCE7CF949B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7" name="Rectángulo 216">
                    <a:extLst>
                      <a:ext uri="{FF2B5EF4-FFF2-40B4-BE49-F238E27FC236}">
                        <a16:creationId xmlns:a16="http://schemas.microsoft.com/office/drawing/2014/main" id="{2B3E5570-C908-4E2E-87ED-E70233C9706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8" name="Rectángulo 217">
                    <a:extLst>
                      <a:ext uri="{FF2B5EF4-FFF2-40B4-BE49-F238E27FC236}">
                        <a16:creationId xmlns:a16="http://schemas.microsoft.com/office/drawing/2014/main" id="{5DE5568F-ED16-47FD-B27E-79D09F4EA67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9" name="Rectángulo 218">
                    <a:extLst>
                      <a:ext uri="{FF2B5EF4-FFF2-40B4-BE49-F238E27FC236}">
                        <a16:creationId xmlns:a16="http://schemas.microsoft.com/office/drawing/2014/main" id="{844501F2-DDA6-4B65-A7EE-FCCAEDF0D74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0" name="Rectángulo 219">
                    <a:extLst>
                      <a:ext uri="{FF2B5EF4-FFF2-40B4-BE49-F238E27FC236}">
                        <a16:creationId xmlns:a16="http://schemas.microsoft.com/office/drawing/2014/main" id="{778EC407-4C0D-43EB-A673-A87286AA798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1" name="Grupo 130">
                  <a:extLst>
                    <a:ext uri="{FF2B5EF4-FFF2-40B4-BE49-F238E27FC236}">
                      <a16:creationId xmlns:a16="http://schemas.microsoft.com/office/drawing/2014/main" id="{C0B64842-6443-49EC-935A-EB5F3ABB8247}"/>
                    </a:ext>
                  </a:extLst>
                </p:cNvPr>
                <p:cNvGrpSpPr/>
                <p:nvPr/>
              </p:nvGrpSpPr>
              <p:grpSpPr>
                <a:xfrm>
                  <a:off x="2408110" y="6058505"/>
                  <a:ext cx="650327" cy="495139"/>
                  <a:chOff x="920152" y="6068873"/>
                  <a:chExt cx="650327" cy="495139"/>
                </a:xfrm>
                <a:grpFill/>
              </p:grpSpPr>
              <p:sp>
                <p:nvSpPr>
                  <p:cNvPr id="209" name="Rectángulo 208">
                    <a:extLst>
                      <a:ext uri="{FF2B5EF4-FFF2-40B4-BE49-F238E27FC236}">
                        <a16:creationId xmlns:a16="http://schemas.microsoft.com/office/drawing/2014/main" id="{5DA8025F-CAFC-4565-9231-81FDC49C21B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0" name="Rectángulo 209">
                    <a:extLst>
                      <a:ext uri="{FF2B5EF4-FFF2-40B4-BE49-F238E27FC236}">
                        <a16:creationId xmlns:a16="http://schemas.microsoft.com/office/drawing/2014/main" id="{9336B16A-0351-49A3-98B1-4E4F35EEDB8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1" name="Rectángulo 210">
                    <a:extLst>
                      <a:ext uri="{FF2B5EF4-FFF2-40B4-BE49-F238E27FC236}">
                        <a16:creationId xmlns:a16="http://schemas.microsoft.com/office/drawing/2014/main" id="{3DCE2F56-B7B9-4BDB-B1EA-AF4C6FD7AE4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2" name="Rectángulo 211">
                    <a:extLst>
                      <a:ext uri="{FF2B5EF4-FFF2-40B4-BE49-F238E27FC236}">
                        <a16:creationId xmlns:a16="http://schemas.microsoft.com/office/drawing/2014/main" id="{F1B9C57E-F677-4A62-A80A-B750A00308D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3" name="Rectángulo 212">
                    <a:extLst>
                      <a:ext uri="{FF2B5EF4-FFF2-40B4-BE49-F238E27FC236}">
                        <a16:creationId xmlns:a16="http://schemas.microsoft.com/office/drawing/2014/main" id="{680BCF4C-63B9-4298-995D-2D425826755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4" name="Rectángulo 213">
                    <a:extLst>
                      <a:ext uri="{FF2B5EF4-FFF2-40B4-BE49-F238E27FC236}">
                        <a16:creationId xmlns:a16="http://schemas.microsoft.com/office/drawing/2014/main" id="{38A92D5F-911C-4471-B6F6-5691712317E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2" name="Grupo 131">
                  <a:extLst>
                    <a:ext uri="{FF2B5EF4-FFF2-40B4-BE49-F238E27FC236}">
                      <a16:creationId xmlns:a16="http://schemas.microsoft.com/office/drawing/2014/main" id="{AF5BF6C4-3C76-4E5C-A273-D8F489A29BD5}"/>
                    </a:ext>
                  </a:extLst>
                </p:cNvPr>
                <p:cNvGrpSpPr/>
                <p:nvPr/>
              </p:nvGrpSpPr>
              <p:grpSpPr>
                <a:xfrm>
                  <a:off x="3061636" y="6057622"/>
                  <a:ext cx="650327" cy="495139"/>
                  <a:chOff x="920152" y="6068873"/>
                  <a:chExt cx="650327" cy="495139"/>
                </a:xfrm>
                <a:grpFill/>
              </p:grpSpPr>
              <p:sp>
                <p:nvSpPr>
                  <p:cNvPr id="203" name="Rectángulo 202">
                    <a:extLst>
                      <a:ext uri="{FF2B5EF4-FFF2-40B4-BE49-F238E27FC236}">
                        <a16:creationId xmlns:a16="http://schemas.microsoft.com/office/drawing/2014/main" id="{01404E7D-1F65-4DCF-A29A-116A5BB8A8E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4" name="Rectángulo 203">
                    <a:extLst>
                      <a:ext uri="{FF2B5EF4-FFF2-40B4-BE49-F238E27FC236}">
                        <a16:creationId xmlns:a16="http://schemas.microsoft.com/office/drawing/2014/main" id="{C5BF1AA7-F732-463E-9F6C-D02DCDE32E9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5" name="Rectángulo 204">
                    <a:extLst>
                      <a:ext uri="{FF2B5EF4-FFF2-40B4-BE49-F238E27FC236}">
                        <a16:creationId xmlns:a16="http://schemas.microsoft.com/office/drawing/2014/main" id="{3DE2AAE7-A8BD-4920-8999-8E2140573E4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6" name="Rectángulo 205">
                    <a:extLst>
                      <a:ext uri="{FF2B5EF4-FFF2-40B4-BE49-F238E27FC236}">
                        <a16:creationId xmlns:a16="http://schemas.microsoft.com/office/drawing/2014/main" id="{A2FD12D1-DB13-4162-BDBD-7DFA602D5B6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7" name="Rectángulo 206">
                    <a:extLst>
                      <a:ext uri="{FF2B5EF4-FFF2-40B4-BE49-F238E27FC236}">
                        <a16:creationId xmlns:a16="http://schemas.microsoft.com/office/drawing/2014/main" id="{27F45DB8-F21B-4F2D-AF09-2FE921C0CE5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8" name="Rectángulo 207">
                    <a:extLst>
                      <a:ext uri="{FF2B5EF4-FFF2-40B4-BE49-F238E27FC236}">
                        <a16:creationId xmlns:a16="http://schemas.microsoft.com/office/drawing/2014/main" id="{8FDA6365-146B-4B34-9215-EECE861850D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3" name="Grupo 132">
                  <a:extLst>
                    <a:ext uri="{FF2B5EF4-FFF2-40B4-BE49-F238E27FC236}">
                      <a16:creationId xmlns:a16="http://schemas.microsoft.com/office/drawing/2014/main" id="{F13F910B-CA33-47D4-9C50-4666203D0B70}"/>
                    </a:ext>
                  </a:extLst>
                </p:cNvPr>
                <p:cNvGrpSpPr/>
                <p:nvPr/>
              </p:nvGrpSpPr>
              <p:grpSpPr>
                <a:xfrm>
                  <a:off x="3715162" y="6057622"/>
                  <a:ext cx="650327" cy="495139"/>
                  <a:chOff x="920152" y="6068873"/>
                  <a:chExt cx="650327" cy="495139"/>
                </a:xfrm>
                <a:grpFill/>
              </p:grpSpPr>
              <p:sp>
                <p:nvSpPr>
                  <p:cNvPr id="197" name="Rectángulo 196">
                    <a:extLst>
                      <a:ext uri="{FF2B5EF4-FFF2-40B4-BE49-F238E27FC236}">
                        <a16:creationId xmlns:a16="http://schemas.microsoft.com/office/drawing/2014/main" id="{7DFBDF1D-4642-4A84-A251-B794132995E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8" name="Rectángulo 197">
                    <a:extLst>
                      <a:ext uri="{FF2B5EF4-FFF2-40B4-BE49-F238E27FC236}">
                        <a16:creationId xmlns:a16="http://schemas.microsoft.com/office/drawing/2014/main" id="{659F1CD2-E65A-4659-A209-0C0DA05A8C0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9" name="Rectángulo 198">
                    <a:extLst>
                      <a:ext uri="{FF2B5EF4-FFF2-40B4-BE49-F238E27FC236}">
                        <a16:creationId xmlns:a16="http://schemas.microsoft.com/office/drawing/2014/main" id="{79A52E14-9E6B-4611-894A-602D19E7691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0" name="Rectángulo 199">
                    <a:extLst>
                      <a:ext uri="{FF2B5EF4-FFF2-40B4-BE49-F238E27FC236}">
                        <a16:creationId xmlns:a16="http://schemas.microsoft.com/office/drawing/2014/main" id="{8B2F0004-3EE1-48B8-B188-50FBDE9FF7C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1" name="Rectángulo 200">
                    <a:extLst>
                      <a:ext uri="{FF2B5EF4-FFF2-40B4-BE49-F238E27FC236}">
                        <a16:creationId xmlns:a16="http://schemas.microsoft.com/office/drawing/2014/main" id="{C1D58AD2-2864-401D-9173-1D93AEA6338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2" name="Rectángulo 201">
                    <a:extLst>
                      <a:ext uri="{FF2B5EF4-FFF2-40B4-BE49-F238E27FC236}">
                        <a16:creationId xmlns:a16="http://schemas.microsoft.com/office/drawing/2014/main" id="{0C9E35EB-F601-426E-889B-84E828A2F01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4" name="Grupo 133">
                  <a:extLst>
                    <a:ext uri="{FF2B5EF4-FFF2-40B4-BE49-F238E27FC236}">
                      <a16:creationId xmlns:a16="http://schemas.microsoft.com/office/drawing/2014/main" id="{2D37A801-7256-4AC2-B6DC-2AB54DAB6391}"/>
                    </a:ext>
                  </a:extLst>
                </p:cNvPr>
                <p:cNvGrpSpPr/>
                <p:nvPr/>
              </p:nvGrpSpPr>
              <p:grpSpPr>
                <a:xfrm>
                  <a:off x="4368688" y="6056739"/>
                  <a:ext cx="650327" cy="495139"/>
                  <a:chOff x="920152" y="6068873"/>
                  <a:chExt cx="650327" cy="495139"/>
                </a:xfrm>
                <a:grpFill/>
              </p:grpSpPr>
              <p:sp>
                <p:nvSpPr>
                  <p:cNvPr id="191" name="Rectángulo 190">
                    <a:extLst>
                      <a:ext uri="{FF2B5EF4-FFF2-40B4-BE49-F238E27FC236}">
                        <a16:creationId xmlns:a16="http://schemas.microsoft.com/office/drawing/2014/main" id="{2EDABABD-DE16-472E-9AE2-DD95B4A67CF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2" name="Rectángulo 191">
                    <a:extLst>
                      <a:ext uri="{FF2B5EF4-FFF2-40B4-BE49-F238E27FC236}">
                        <a16:creationId xmlns:a16="http://schemas.microsoft.com/office/drawing/2014/main" id="{A8F5D54A-6726-412D-9BFA-8323BD31F47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3" name="Rectángulo 192">
                    <a:extLst>
                      <a:ext uri="{FF2B5EF4-FFF2-40B4-BE49-F238E27FC236}">
                        <a16:creationId xmlns:a16="http://schemas.microsoft.com/office/drawing/2014/main" id="{1D5FC8E7-1C8F-4025-89DF-480CFFDD6AC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4" name="Rectángulo 193">
                    <a:extLst>
                      <a:ext uri="{FF2B5EF4-FFF2-40B4-BE49-F238E27FC236}">
                        <a16:creationId xmlns:a16="http://schemas.microsoft.com/office/drawing/2014/main" id="{2CB3C109-2B61-4640-B7A0-07A0E9743E2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5" name="Rectángulo 194">
                    <a:extLst>
                      <a:ext uri="{FF2B5EF4-FFF2-40B4-BE49-F238E27FC236}">
                        <a16:creationId xmlns:a16="http://schemas.microsoft.com/office/drawing/2014/main" id="{8AF68602-4C98-4C03-8955-4F81648AA59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6" name="Rectángulo 195">
                    <a:extLst>
                      <a:ext uri="{FF2B5EF4-FFF2-40B4-BE49-F238E27FC236}">
                        <a16:creationId xmlns:a16="http://schemas.microsoft.com/office/drawing/2014/main" id="{FDEFBA89-1023-4856-9228-E33386F2CD5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5" name="Grupo 134">
                  <a:extLst>
                    <a:ext uri="{FF2B5EF4-FFF2-40B4-BE49-F238E27FC236}">
                      <a16:creationId xmlns:a16="http://schemas.microsoft.com/office/drawing/2014/main" id="{F6A855F6-608E-4B95-9973-261C4779190D}"/>
                    </a:ext>
                  </a:extLst>
                </p:cNvPr>
                <p:cNvGrpSpPr/>
                <p:nvPr/>
              </p:nvGrpSpPr>
              <p:grpSpPr>
                <a:xfrm>
                  <a:off x="5019014" y="6056739"/>
                  <a:ext cx="650327" cy="495139"/>
                  <a:chOff x="920152" y="6068873"/>
                  <a:chExt cx="650327" cy="495139"/>
                </a:xfrm>
                <a:grpFill/>
              </p:grpSpPr>
              <p:sp>
                <p:nvSpPr>
                  <p:cNvPr id="185" name="Rectángulo 184">
                    <a:extLst>
                      <a:ext uri="{FF2B5EF4-FFF2-40B4-BE49-F238E27FC236}">
                        <a16:creationId xmlns:a16="http://schemas.microsoft.com/office/drawing/2014/main" id="{02DD14A1-404C-492E-99B8-1E2EC9E1D31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Rectángulo 185">
                    <a:extLst>
                      <a:ext uri="{FF2B5EF4-FFF2-40B4-BE49-F238E27FC236}">
                        <a16:creationId xmlns:a16="http://schemas.microsoft.com/office/drawing/2014/main" id="{F614C1DD-DA51-4F18-AE06-6A4EF10153C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7" name="Rectángulo 186">
                    <a:extLst>
                      <a:ext uri="{FF2B5EF4-FFF2-40B4-BE49-F238E27FC236}">
                        <a16:creationId xmlns:a16="http://schemas.microsoft.com/office/drawing/2014/main" id="{B89A05F8-B16D-452D-A188-5D3C84C3759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8" name="Rectángulo 187">
                    <a:extLst>
                      <a:ext uri="{FF2B5EF4-FFF2-40B4-BE49-F238E27FC236}">
                        <a16:creationId xmlns:a16="http://schemas.microsoft.com/office/drawing/2014/main" id="{B2D83069-BB57-4394-A0D5-7A273CD8004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9" name="Rectángulo 188">
                    <a:extLst>
                      <a:ext uri="{FF2B5EF4-FFF2-40B4-BE49-F238E27FC236}">
                        <a16:creationId xmlns:a16="http://schemas.microsoft.com/office/drawing/2014/main" id="{93028AD8-BE81-46DE-9FB1-28D874FF826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Rectángulo 189">
                    <a:extLst>
                      <a:ext uri="{FF2B5EF4-FFF2-40B4-BE49-F238E27FC236}">
                        <a16:creationId xmlns:a16="http://schemas.microsoft.com/office/drawing/2014/main" id="{F9E06110-85BA-402E-A8FD-D17342A5E5C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E87224E8-0B9A-4DD0-8E0D-9D6372B9ACCF}"/>
                    </a:ext>
                  </a:extLst>
                </p:cNvPr>
                <p:cNvGrpSpPr/>
                <p:nvPr/>
              </p:nvGrpSpPr>
              <p:grpSpPr>
                <a:xfrm>
                  <a:off x="5672540" y="6055856"/>
                  <a:ext cx="650327" cy="495139"/>
                  <a:chOff x="920152" y="6068873"/>
                  <a:chExt cx="650327" cy="495139"/>
                </a:xfrm>
                <a:grpFill/>
              </p:grpSpPr>
              <p:sp>
                <p:nvSpPr>
                  <p:cNvPr id="179" name="Rectángulo 178">
                    <a:extLst>
                      <a:ext uri="{FF2B5EF4-FFF2-40B4-BE49-F238E27FC236}">
                        <a16:creationId xmlns:a16="http://schemas.microsoft.com/office/drawing/2014/main" id="{288CBA32-0B05-4F8D-8830-F077BC5D321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Rectángulo 179">
                    <a:extLst>
                      <a:ext uri="{FF2B5EF4-FFF2-40B4-BE49-F238E27FC236}">
                        <a16:creationId xmlns:a16="http://schemas.microsoft.com/office/drawing/2014/main" id="{2BD78382-2192-4A0A-BF68-A5B0C91DA1D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1" name="Rectángulo 180">
                    <a:extLst>
                      <a:ext uri="{FF2B5EF4-FFF2-40B4-BE49-F238E27FC236}">
                        <a16:creationId xmlns:a16="http://schemas.microsoft.com/office/drawing/2014/main" id="{897FB573-C59E-4A06-BB85-C4BAA732CA1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2" name="Rectángulo 181">
                    <a:extLst>
                      <a:ext uri="{FF2B5EF4-FFF2-40B4-BE49-F238E27FC236}">
                        <a16:creationId xmlns:a16="http://schemas.microsoft.com/office/drawing/2014/main" id="{C0540256-6770-47F4-91AD-9542CB2BAF8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Rectángulo 182">
                    <a:extLst>
                      <a:ext uri="{FF2B5EF4-FFF2-40B4-BE49-F238E27FC236}">
                        <a16:creationId xmlns:a16="http://schemas.microsoft.com/office/drawing/2014/main" id="{2D1C840B-D2C2-40B9-B409-96EDD70349B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4" name="Rectángulo 183">
                    <a:extLst>
                      <a:ext uri="{FF2B5EF4-FFF2-40B4-BE49-F238E27FC236}">
                        <a16:creationId xmlns:a16="http://schemas.microsoft.com/office/drawing/2014/main" id="{F3C0D48D-E72C-4ED0-BAB6-72B38F731A9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7" name="Grupo 136">
                  <a:extLst>
                    <a:ext uri="{FF2B5EF4-FFF2-40B4-BE49-F238E27FC236}">
                      <a16:creationId xmlns:a16="http://schemas.microsoft.com/office/drawing/2014/main" id="{4E67B0AF-41F0-42E5-BE4F-DABC3571460C}"/>
                    </a:ext>
                  </a:extLst>
                </p:cNvPr>
                <p:cNvGrpSpPr/>
                <p:nvPr/>
              </p:nvGrpSpPr>
              <p:grpSpPr>
                <a:xfrm>
                  <a:off x="6326066" y="6055856"/>
                  <a:ext cx="650327" cy="495139"/>
                  <a:chOff x="920152" y="6068873"/>
                  <a:chExt cx="650327" cy="495139"/>
                </a:xfrm>
                <a:grpFill/>
              </p:grpSpPr>
              <p:sp>
                <p:nvSpPr>
                  <p:cNvPr id="173" name="Rectángulo 172">
                    <a:extLst>
                      <a:ext uri="{FF2B5EF4-FFF2-40B4-BE49-F238E27FC236}">
                        <a16:creationId xmlns:a16="http://schemas.microsoft.com/office/drawing/2014/main" id="{ECCF8F32-2193-4EF3-B43E-39B6D8D15C9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Rectángulo 173">
                    <a:extLst>
                      <a:ext uri="{FF2B5EF4-FFF2-40B4-BE49-F238E27FC236}">
                        <a16:creationId xmlns:a16="http://schemas.microsoft.com/office/drawing/2014/main" id="{A2C3000F-D9E9-414C-9F39-466D7B7D084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5" name="Rectángulo 174">
                    <a:extLst>
                      <a:ext uri="{FF2B5EF4-FFF2-40B4-BE49-F238E27FC236}">
                        <a16:creationId xmlns:a16="http://schemas.microsoft.com/office/drawing/2014/main" id="{6F84AB7E-A2EF-4B1F-BE6B-9BA41AE2B17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6" name="Rectángulo 175">
                    <a:extLst>
                      <a:ext uri="{FF2B5EF4-FFF2-40B4-BE49-F238E27FC236}">
                        <a16:creationId xmlns:a16="http://schemas.microsoft.com/office/drawing/2014/main" id="{537E117F-4CCB-441C-93BB-921895E8D33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Rectángulo 176">
                    <a:extLst>
                      <a:ext uri="{FF2B5EF4-FFF2-40B4-BE49-F238E27FC236}">
                        <a16:creationId xmlns:a16="http://schemas.microsoft.com/office/drawing/2014/main" id="{9C4FBA3E-008D-4E17-A692-9A36163F492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8" name="Rectángulo 177">
                    <a:extLst>
                      <a:ext uri="{FF2B5EF4-FFF2-40B4-BE49-F238E27FC236}">
                        <a16:creationId xmlns:a16="http://schemas.microsoft.com/office/drawing/2014/main" id="{8A9C4F62-2730-474B-B544-175BE55B300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8" name="Grupo 137">
                  <a:extLst>
                    <a:ext uri="{FF2B5EF4-FFF2-40B4-BE49-F238E27FC236}">
                      <a16:creationId xmlns:a16="http://schemas.microsoft.com/office/drawing/2014/main" id="{3207A121-F728-4316-A851-3349A2D00950}"/>
                    </a:ext>
                  </a:extLst>
                </p:cNvPr>
                <p:cNvGrpSpPr/>
                <p:nvPr/>
              </p:nvGrpSpPr>
              <p:grpSpPr>
                <a:xfrm>
                  <a:off x="6979592" y="6054973"/>
                  <a:ext cx="650327" cy="495139"/>
                  <a:chOff x="920152" y="6068873"/>
                  <a:chExt cx="650327" cy="495139"/>
                </a:xfrm>
                <a:grpFill/>
              </p:grpSpPr>
              <p:sp>
                <p:nvSpPr>
                  <p:cNvPr id="167" name="Rectángulo 166">
                    <a:extLst>
                      <a:ext uri="{FF2B5EF4-FFF2-40B4-BE49-F238E27FC236}">
                        <a16:creationId xmlns:a16="http://schemas.microsoft.com/office/drawing/2014/main" id="{EC169C5A-CA46-473F-A633-F6DC3356087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8" name="Rectángulo 167">
                    <a:extLst>
                      <a:ext uri="{FF2B5EF4-FFF2-40B4-BE49-F238E27FC236}">
                        <a16:creationId xmlns:a16="http://schemas.microsoft.com/office/drawing/2014/main" id="{E872F7B1-D1F5-4F44-88A8-C3B62BBB04C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9" name="Rectángulo 168">
                    <a:extLst>
                      <a:ext uri="{FF2B5EF4-FFF2-40B4-BE49-F238E27FC236}">
                        <a16:creationId xmlns:a16="http://schemas.microsoft.com/office/drawing/2014/main" id="{98791E57-7594-44EF-B914-222F6200E3C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0" name="Rectángulo 169">
                    <a:extLst>
                      <a:ext uri="{FF2B5EF4-FFF2-40B4-BE49-F238E27FC236}">
                        <a16:creationId xmlns:a16="http://schemas.microsoft.com/office/drawing/2014/main" id="{5D39327F-60B1-4420-AE4F-2D7D470C40B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1" name="Rectángulo 170">
                    <a:extLst>
                      <a:ext uri="{FF2B5EF4-FFF2-40B4-BE49-F238E27FC236}">
                        <a16:creationId xmlns:a16="http://schemas.microsoft.com/office/drawing/2014/main" id="{0177898E-BBB4-4CFF-A4A0-20BE3BFB157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2" name="Rectángulo 171">
                    <a:extLst>
                      <a:ext uri="{FF2B5EF4-FFF2-40B4-BE49-F238E27FC236}">
                        <a16:creationId xmlns:a16="http://schemas.microsoft.com/office/drawing/2014/main" id="{8CD3F92C-27F0-4581-AEC9-54E306D730B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9" name="Grupo 138">
                  <a:extLst>
                    <a:ext uri="{FF2B5EF4-FFF2-40B4-BE49-F238E27FC236}">
                      <a16:creationId xmlns:a16="http://schemas.microsoft.com/office/drawing/2014/main" id="{02B19012-867D-46D3-8EF1-67D06A6327CD}"/>
                    </a:ext>
                  </a:extLst>
                </p:cNvPr>
                <p:cNvGrpSpPr/>
                <p:nvPr/>
              </p:nvGrpSpPr>
              <p:grpSpPr>
                <a:xfrm>
                  <a:off x="7631518" y="6054973"/>
                  <a:ext cx="650327" cy="495139"/>
                  <a:chOff x="920152" y="6068873"/>
                  <a:chExt cx="650327" cy="495139"/>
                </a:xfrm>
                <a:grpFill/>
              </p:grpSpPr>
              <p:sp>
                <p:nvSpPr>
                  <p:cNvPr id="161" name="Rectángulo 160">
                    <a:extLst>
                      <a:ext uri="{FF2B5EF4-FFF2-40B4-BE49-F238E27FC236}">
                        <a16:creationId xmlns:a16="http://schemas.microsoft.com/office/drawing/2014/main" id="{B8F21B9F-F0B5-41AD-B9A0-EA6B1722A60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2" name="Rectángulo 161">
                    <a:extLst>
                      <a:ext uri="{FF2B5EF4-FFF2-40B4-BE49-F238E27FC236}">
                        <a16:creationId xmlns:a16="http://schemas.microsoft.com/office/drawing/2014/main" id="{3FC0BC21-8CF3-4F79-BF64-F40E87F997E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3" name="Rectángulo 162">
                    <a:extLst>
                      <a:ext uri="{FF2B5EF4-FFF2-40B4-BE49-F238E27FC236}">
                        <a16:creationId xmlns:a16="http://schemas.microsoft.com/office/drawing/2014/main" id="{880D2E72-56CA-4FA8-BCF7-B50EAE238BA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4" name="Rectángulo 163">
                    <a:extLst>
                      <a:ext uri="{FF2B5EF4-FFF2-40B4-BE49-F238E27FC236}">
                        <a16:creationId xmlns:a16="http://schemas.microsoft.com/office/drawing/2014/main" id="{E67C20E2-16FD-4411-AE16-CA6532CCCF3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5" name="Rectángulo 164">
                    <a:extLst>
                      <a:ext uri="{FF2B5EF4-FFF2-40B4-BE49-F238E27FC236}">
                        <a16:creationId xmlns:a16="http://schemas.microsoft.com/office/drawing/2014/main" id="{33426B5E-8393-4CFF-A390-7A7735C84B6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Rectángulo 165">
                    <a:extLst>
                      <a:ext uri="{FF2B5EF4-FFF2-40B4-BE49-F238E27FC236}">
                        <a16:creationId xmlns:a16="http://schemas.microsoft.com/office/drawing/2014/main" id="{4853310D-3C10-47E6-95EC-452709149E8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0" name="Grupo 139">
                  <a:extLst>
                    <a:ext uri="{FF2B5EF4-FFF2-40B4-BE49-F238E27FC236}">
                      <a16:creationId xmlns:a16="http://schemas.microsoft.com/office/drawing/2014/main" id="{0A7C0382-0FC1-417F-A58E-059A7FED013C}"/>
                    </a:ext>
                  </a:extLst>
                </p:cNvPr>
                <p:cNvGrpSpPr/>
                <p:nvPr/>
              </p:nvGrpSpPr>
              <p:grpSpPr>
                <a:xfrm>
                  <a:off x="8285044" y="6054090"/>
                  <a:ext cx="650327" cy="495139"/>
                  <a:chOff x="920152" y="6068873"/>
                  <a:chExt cx="650327" cy="495139"/>
                </a:xfrm>
                <a:grpFill/>
              </p:grpSpPr>
              <p:sp>
                <p:nvSpPr>
                  <p:cNvPr id="155" name="Rectángulo 154">
                    <a:extLst>
                      <a:ext uri="{FF2B5EF4-FFF2-40B4-BE49-F238E27FC236}">
                        <a16:creationId xmlns:a16="http://schemas.microsoft.com/office/drawing/2014/main" id="{B4107F1D-2101-4314-9DFC-6EEE669B04E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6" name="Rectángulo 155">
                    <a:extLst>
                      <a:ext uri="{FF2B5EF4-FFF2-40B4-BE49-F238E27FC236}">
                        <a16:creationId xmlns:a16="http://schemas.microsoft.com/office/drawing/2014/main" id="{A05BB447-7091-4956-90F6-CE58510EBC1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Rectángulo 156">
                    <a:extLst>
                      <a:ext uri="{FF2B5EF4-FFF2-40B4-BE49-F238E27FC236}">
                        <a16:creationId xmlns:a16="http://schemas.microsoft.com/office/drawing/2014/main" id="{545D8E7E-8AAA-4965-A136-3B8754F2A31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8" name="Rectángulo 157">
                    <a:extLst>
                      <a:ext uri="{FF2B5EF4-FFF2-40B4-BE49-F238E27FC236}">
                        <a16:creationId xmlns:a16="http://schemas.microsoft.com/office/drawing/2014/main" id="{7B19263D-576D-4DF9-905E-472E7008F3C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9" name="Rectángulo 158">
                    <a:extLst>
                      <a:ext uri="{FF2B5EF4-FFF2-40B4-BE49-F238E27FC236}">
                        <a16:creationId xmlns:a16="http://schemas.microsoft.com/office/drawing/2014/main" id="{16392A4E-3053-4859-8A1E-ECE7E898975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0" name="Rectángulo 159">
                    <a:extLst>
                      <a:ext uri="{FF2B5EF4-FFF2-40B4-BE49-F238E27FC236}">
                        <a16:creationId xmlns:a16="http://schemas.microsoft.com/office/drawing/2014/main" id="{8B70EC1E-E85F-4E9E-9EFE-36DA8E7F14D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2A464921-7099-475D-BFE3-066E88CB89EE}"/>
                    </a:ext>
                  </a:extLst>
                </p:cNvPr>
                <p:cNvGrpSpPr/>
                <p:nvPr/>
              </p:nvGrpSpPr>
              <p:grpSpPr>
                <a:xfrm>
                  <a:off x="8938570" y="6054090"/>
                  <a:ext cx="650327" cy="495139"/>
                  <a:chOff x="920152" y="6068873"/>
                  <a:chExt cx="650327" cy="495139"/>
                </a:xfrm>
                <a:grpFill/>
              </p:grpSpPr>
              <p:sp>
                <p:nvSpPr>
                  <p:cNvPr id="149" name="Rectángulo 148">
                    <a:extLst>
                      <a:ext uri="{FF2B5EF4-FFF2-40B4-BE49-F238E27FC236}">
                        <a16:creationId xmlns:a16="http://schemas.microsoft.com/office/drawing/2014/main" id="{B1005FB4-26C0-4CB5-905F-F0D929D5CCA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Rectángulo 149">
                    <a:extLst>
                      <a:ext uri="{FF2B5EF4-FFF2-40B4-BE49-F238E27FC236}">
                        <a16:creationId xmlns:a16="http://schemas.microsoft.com/office/drawing/2014/main" id="{D44AB60D-DD4B-4EA5-860E-B6C589100E4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1" name="Rectángulo 150">
                    <a:extLst>
                      <a:ext uri="{FF2B5EF4-FFF2-40B4-BE49-F238E27FC236}">
                        <a16:creationId xmlns:a16="http://schemas.microsoft.com/office/drawing/2014/main" id="{AAF02D8D-5854-4150-AEEC-6078962E917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2" name="Rectángulo 151">
                    <a:extLst>
                      <a:ext uri="{FF2B5EF4-FFF2-40B4-BE49-F238E27FC236}">
                        <a16:creationId xmlns:a16="http://schemas.microsoft.com/office/drawing/2014/main" id="{DD339719-A75C-4793-8EFB-B54DC5B8869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Rectángulo 152">
                    <a:extLst>
                      <a:ext uri="{FF2B5EF4-FFF2-40B4-BE49-F238E27FC236}">
                        <a16:creationId xmlns:a16="http://schemas.microsoft.com/office/drawing/2014/main" id="{B9431298-449B-41D5-A62E-437C7120AC9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4" name="Rectángulo 153">
                    <a:extLst>
                      <a:ext uri="{FF2B5EF4-FFF2-40B4-BE49-F238E27FC236}">
                        <a16:creationId xmlns:a16="http://schemas.microsoft.com/office/drawing/2014/main" id="{7989B7FE-0A9E-484D-B404-003407533D7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2" name="Grupo 141">
                  <a:extLst>
                    <a:ext uri="{FF2B5EF4-FFF2-40B4-BE49-F238E27FC236}">
                      <a16:creationId xmlns:a16="http://schemas.microsoft.com/office/drawing/2014/main" id="{BEA6A180-A76A-4E58-A634-29F6B1C8D701}"/>
                    </a:ext>
                  </a:extLst>
                </p:cNvPr>
                <p:cNvGrpSpPr/>
                <p:nvPr/>
              </p:nvGrpSpPr>
              <p:grpSpPr>
                <a:xfrm>
                  <a:off x="9592096" y="6053207"/>
                  <a:ext cx="650327" cy="495139"/>
                  <a:chOff x="920152" y="6068873"/>
                  <a:chExt cx="650327" cy="495139"/>
                </a:xfrm>
                <a:grpFill/>
              </p:grpSpPr>
              <p:sp>
                <p:nvSpPr>
                  <p:cNvPr id="143" name="Rectángulo 142">
                    <a:extLst>
                      <a:ext uri="{FF2B5EF4-FFF2-40B4-BE49-F238E27FC236}">
                        <a16:creationId xmlns:a16="http://schemas.microsoft.com/office/drawing/2014/main" id="{F0E3F8A2-6D1C-4BFE-AD3E-604442BD30C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Rectángulo 143">
                    <a:extLst>
                      <a:ext uri="{FF2B5EF4-FFF2-40B4-BE49-F238E27FC236}">
                        <a16:creationId xmlns:a16="http://schemas.microsoft.com/office/drawing/2014/main" id="{3555ADB0-D475-4BEF-B395-316D884CEFF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Rectángulo 144">
                    <a:extLst>
                      <a:ext uri="{FF2B5EF4-FFF2-40B4-BE49-F238E27FC236}">
                        <a16:creationId xmlns:a16="http://schemas.microsoft.com/office/drawing/2014/main" id="{08E03D83-3087-4698-886D-9CFC3CE67BA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6" name="Rectángulo 145">
                    <a:extLst>
                      <a:ext uri="{FF2B5EF4-FFF2-40B4-BE49-F238E27FC236}">
                        <a16:creationId xmlns:a16="http://schemas.microsoft.com/office/drawing/2014/main" id="{30899A55-029E-409A-8C34-7735079F302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7" name="Rectángulo 146">
                    <a:extLst>
                      <a:ext uri="{FF2B5EF4-FFF2-40B4-BE49-F238E27FC236}">
                        <a16:creationId xmlns:a16="http://schemas.microsoft.com/office/drawing/2014/main" id="{80A130DD-A3A9-4E2E-BCA9-599EC7FE2C2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Rectángulo 147">
                    <a:extLst>
                      <a:ext uri="{FF2B5EF4-FFF2-40B4-BE49-F238E27FC236}">
                        <a16:creationId xmlns:a16="http://schemas.microsoft.com/office/drawing/2014/main" id="{7CDFE3B1-E0A8-47F7-8B5B-670C61A3C2A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25" name="Rectángulo 124">
                <a:extLst>
                  <a:ext uri="{FF2B5EF4-FFF2-40B4-BE49-F238E27FC236}">
                    <a16:creationId xmlns:a16="http://schemas.microsoft.com/office/drawing/2014/main" id="{A422DB65-7DD6-487B-8E85-779F5EE015CB}"/>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6" name="Conector recto 125">
                <a:extLst>
                  <a:ext uri="{FF2B5EF4-FFF2-40B4-BE49-F238E27FC236}">
                    <a16:creationId xmlns:a16="http://schemas.microsoft.com/office/drawing/2014/main" id="{9E751743-27DA-4E5E-86EC-7EF17FDF8BFA}"/>
                  </a:ext>
                </a:extLst>
              </p:cNvPr>
              <p:cNvCxnSpPr>
                <a:stCxn id="233"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69281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 name="Rectángulo 132">
            <a:extLst>
              <a:ext uri="{FF2B5EF4-FFF2-40B4-BE49-F238E27FC236}">
                <a16:creationId xmlns:a16="http://schemas.microsoft.com/office/drawing/2014/main" id="{2BDD1FA9-4C89-45F2-B42C-C7B5BB3B6BB9}"/>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Text Box 10"/>
          <p:cNvSpPr txBox="1">
            <a:spLocks noChangeArrowheads="1"/>
          </p:cNvSpPr>
          <p:nvPr/>
        </p:nvSpPr>
        <p:spPr bwMode="auto">
          <a:xfrm>
            <a:off x="5083175" y="1787525"/>
            <a:ext cx="2366963" cy="287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s-MX"/>
          </a:p>
        </p:txBody>
      </p:sp>
      <p:sp>
        <p:nvSpPr>
          <p:cNvPr id="4" name="Rectangle 11"/>
          <p:cNvSpPr>
            <a:spLocks noChangeArrowheads="1"/>
          </p:cNvSpPr>
          <p:nvPr/>
        </p:nvSpPr>
        <p:spPr bwMode="auto">
          <a:xfrm>
            <a:off x="395536" y="622211"/>
            <a:ext cx="8064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s-ES" b="0" dirty="0">
                <a:latin typeface="Gill Sans"/>
                <a:cs typeface="Times New Roman" pitchFamily="18" charset="0"/>
              </a:rPr>
              <a:t>Existen dos tipos de construcción: convencional y radial.</a:t>
            </a:r>
          </a:p>
          <a:p>
            <a:endParaRPr lang="es-ES" b="0" dirty="0">
              <a:latin typeface="Gill Sans"/>
            </a:endParaRPr>
          </a:p>
          <a:p>
            <a:pPr eaLnBrk="0" hangingPunct="0"/>
            <a:r>
              <a:rPr lang="es-ES" b="1" i="1" dirty="0">
                <a:latin typeface="Gill Sans"/>
                <a:cs typeface="Times New Roman" pitchFamily="18" charset="0"/>
              </a:rPr>
              <a:t>La construcción convencional</a:t>
            </a:r>
            <a:r>
              <a:rPr lang="es-ES" b="1" dirty="0">
                <a:latin typeface="Gill Sans"/>
                <a:cs typeface="Times New Roman" pitchFamily="18" charset="0"/>
              </a:rPr>
              <a:t> </a:t>
            </a:r>
            <a:r>
              <a:rPr lang="es-ES" dirty="0">
                <a:latin typeface="Gill Sans"/>
                <a:cs typeface="Times New Roman" pitchFamily="18" charset="0"/>
              </a:rPr>
              <a:t>(diagonal o </a:t>
            </a:r>
            <a:r>
              <a:rPr lang="es-ES" dirty="0" err="1">
                <a:latin typeface="Gill Sans"/>
                <a:cs typeface="Times New Roman" pitchFamily="18" charset="0"/>
              </a:rPr>
              <a:t>bias</a:t>
            </a:r>
            <a:r>
              <a:rPr lang="es-ES" dirty="0">
                <a:latin typeface="Gill Sans"/>
                <a:cs typeface="Times New Roman" pitchFamily="18" charset="0"/>
              </a:rPr>
              <a:t>), es más antigua que la radial.</a:t>
            </a:r>
            <a:endParaRPr lang="es-ES" b="0" dirty="0">
              <a:latin typeface="Gill Sans"/>
            </a:endParaRPr>
          </a:p>
        </p:txBody>
      </p:sp>
      <p:sp>
        <p:nvSpPr>
          <p:cNvPr id="5" name="Rectangle 12"/>
          <p:cNvSpPr>
            <a:spLocks noChangeArrowheads="1"/>
          </p:cNvSpPr>
          <p:nvPr/>
        </p:nvSpPr>
        <p:spPr bwMode="auto">
          <a:xfrm>
            <a:off x="1115616" y="5724188"/>
            <a:ext cx="6553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s-ES" altLang="zh-CN" sz="1000" b="0" dirty="0">
              <a:ea typeface="SimSun" pitchFamily="2" charset="-122"/>
              <a:cs typeface="Times New Roman" pitchFamily="18" charset="0"/>
            </a:endParaRPr>
          </a:p>
          <a:p>
            <a:pPr eaLnBrk="0" hangingPunct="0"/>
            <a:r>
              <a:rPr lang="es-ES" altLang="zh-CN" sz="1200" b="0" dirty="0">
                <a:ea typeface="SimSun" pitchFamily="2" charset="-122"/>
                <a:cs typeface="Times New Roman" pitchFamily="18" charset="0"/>
              </a:rPr>
              <a:t>El casco se construye por varias capas (de textiles) cruzadas  las unas con relación a las otras</a:t>
            </a:r>
            <a:r>
              <a:rPr lang="es-ES" altLang="zh-CN" sz="1100" b="0" dirty="0">
                <a:ea typeface="SimSun" pitchFamily="2" charset="-122"/>
                <a:cs typeface="Times New Roman" pitchFamily="18" charset="0"/>
              </a:rPr>
              <a:t> </a:t>
            </a:r>
            <a:endParaRPr lang="es-ES" altLang="zh-CN" b="0" dirty="0">
              <a:ea typeface="SimSun" pitchFamily="2" charset="-122"/>
              <a:cs typeface="Times New Roman" pitchFamily="18" charset="0"/>
            </a:endParaRPr>
          </a:p>
        </p:txBody>
      </p:sp>
      <p:pic>
        <p:nvPicPr>
          <p:cNvPr id="6" name="Picture 13" descr="CT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1773238"/>
            <a:ext cx="1535113"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CAPA1CON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88" y="1965325"/>
            <a:ext cx="1919287"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APA2CO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188" y="1989138"/>
            <a:ext cx="17938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p:nvSpPr>
        <p:spPr bwMode="auto">
          <a:xfrm>
            <a:off x="5051524" y="2924175"/>
            <a:ext cx="1536700" cy="549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zh-CN" sz="2800" dirty="0">
                <a:latin typeface="Times New Roman" pitchFamily="18" charset="0"/>
                <a:ea typeface="SimSun" pitchFamily="2" charset="-122"/>
              </a:rPr>
              <a:t>+ …+</a:t>
            </a:r>
            <a:endParaRPr lang="es-ES" sz="2800" dirty="0"/>
          </a:p>
        </p:txBody>
      </p:sp>
      <p:sp>
        <p:nvSpPr>
          <p:cNvPr id="10" name="Text Box 17"/>
          <p:cNvSpPr txBox="1">
            <a:spLocks noChangeArrowheads="1"/>
          </p:cNvSpPr>
          <p:nvPr/>
        </p:nvSpPr>
        <p:spPr bwMode="auto">
          <a:xfrm>
            <a:off x="2459013" y="2997200"/>
            <a:ext cx="366712"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zh-CN" sz="2800">
                <a:latin typeface="Times New Roman" pitchFamily="18" charset="0"/>
                <a:ea typeface="SimSun" pitchFamily="2" charset="-122"/>
              </a:rPr>
              <a:t>+</a:t>
            </a:r>
            <a:endParaRPr lang="es-ES" sz="2800"/>
          </a:p>
        </p:txBody>
      </p:sp>
      <p:sp>
        <p:nvSpPr>
          <p:cNvPr id="11" name="Text Box 18"/>
          <p:cNvSpPr txBox="1">
            <a:spLocks noChangeArrowheads="1"/>
          </p:cNvSpPr>
          <p:nvPr/>
        </p:nvSpPr>
        <p:spPr bwMode="auto">
          <a:xfrm>
            <a:off x="731813" y="5080000"/>
            <a:ext cx="1008062" cy="365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zh-CN" sz="1600">
                <a:latin typeface="Times New Roman" pitchFamily="18" charset="0"/>
                <a:ea typeface="SimSun" pitchFamily="2" charset="-122"/>
              </a:rPr>
              <a:t>Capa 1</a:t>
            </a:r>
            <a:endParaRPr lang="es-ES" sz="1600"/>
          </a:p>
        </p:txBody>
      </p:sp>
      <p:sp>
        <p:nvSpPr>
          <p:cNvPr id="12" name="Text Box 19"/>
          <p:cNvSpPr txBox="1">
            <a:spLocks noChangeArrowheads="1"/>
          </p:cNvSpPr>
          <p:nvPr/>
        </p:nvSpPr>
        <p:spPr bwMode="auto">
          <a:xfrm>
            <a:off x="3395638" y="5084763"/>
            <a:ext cx="1008062" cy="365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zh-CN" sz="1600">
                <a:latin typeface="Times New Roman" pitchFamily="18" charset="0"/>
                <a:ea typeface="SimSun" pitchFamily="2" charset="-122"/>
              </a:rPr>
              <a:t>Capa 2</a:t>
            </a:r>
            <a:endParaRPr lang="es-ES" sz="1600"/>
          </a:p>
        </p:txBody>
      </p:sp>
      <p:sp>
        <p:nvSpPr>
          <p:cNvPr id="13" name="Rectangle 20"/>
          <p:cNvSpPr>
            <a:spLocks noChangeArrowheads="1"/>
          </p:cNvSpPr>
          <p:nvPr/>
        </p:nvSpPr>
        <p:spPr bwMode="auto">
          <a:xfrm>
            <a:off x="6516688" y="4868863"/>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s-ES"/>
              <a:t>Piso, costados</a:t>
            </a:r>
          </a:p>
        </p:txBody>
      </p:sp>
      <p:sp>
        <p:nvSpPr>
          <p:cNvPr id="14"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Tipos de Construcción</a:t>
            </a:r>
          </a:p>
        </p:txBody>
      </p:sp>
      <p:grpSp>
        <p:nvGrpSpPr>
          <p:cNvPr id="15" name="Grupo 14">
            <a:extLst>
              <a:ext uri="{FF2B5EF4-FFF2-40B4-BE49-F238E27FC236}">
                <a16:creationId xmlns:a16="http://schemas.microsoft.com/office/drawing/2014/main" id="{2759A11F-53DC-47FA-B638-4D5F1CF0130A}"/>
              </a:ext>
            </a:extLst>
          </p:cNvPr>
          <p:cNvGrpSpPr/>
          <p:nvPr/>
        </p:nvGrpSpPr>
        <p:grpSpPr>
          <a:xfrm>
            <a:off x="-1" y="6076655"/>
            <a:ext cx="9144001" cy="808729"/>
            <a:chOff x="-1" y="6021288"/>
            <a:chExt cx="9144001" cy="808729"/>
          </a:xfrm>
        </p:grpSpPr>
        <p:sp>
          <p:nvSpPr>
            <p:cNvPr id="16" name="Rectángulo 15">
              <a:extLst>
                <a:ext uri="{FF2B5EF4-FFF2-40B4-BE49-F238E27FC236}">
                  <a16:creationId xmlns:a16="http://schemas.microsoft.com/office/drawing/2014/main" id="{3DEEC40C-ED85-4758-ABBC-6782642ED753}"/>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7" name="Grupo 16">
              <a:extLst>
                <a:ext uri="{FF2B5EF4-FFF2-40B4-BE49-F238E27FC236}">
                  <a16:creationId xmlns:a16="http://schemas.microsoft.com/office/drawing/2014/main" id="{5916D913-AC4A-488D-AE8F-BD6D0A57CC12}"/>
                </a:ext>
              </a:extLst>
            </p:cNvPr>
            <p:cNvGrpSpPr/>
            <p:nvPr/>
          </p:nvGrpSpPr>
          <p:grpSpPr>
            <a:xfrm>
              <a:off x="-1" y="6021288"/>
              <a:ext cx="9144001" cy="808729"/>
              <a:chOff x="-1" y="6049271"/>
              <a:chExt cx="9144001" cy="808729"/>
            </a:xfrm>
          </p:grpSpPr>
          <p:grpSp>
            <p:nvGrpSpPr>
              <p:cNvPr id="18" name="Grupo 17">
                <a:extLst>
                  <a:ext uri="{FF2B5EF4-FFF2-40B4-BE49-F238E27FC236}">
                    <a16:creationId xmlns:a16="http://schemas.microsoft.com/office/drawing/2014/main" id="{597EDF0B-2F38-40C9-8E5C-C3AA3E91BCBE}"/>
                  </a:ext>
                </a:extLst>
              </p:cNvPr>
              <p:cNvGrpSpPr/>
              <p:nvPr/>
            </p:nvGrpSpPr>
            <p:grpSpPr>
              <a:xfrm>
                <a:off x="-1" y="6053207"/>
                <a:ext cx="9144001" cy="439573"/>
                <a:chOff x="-204394" y="6053207"/>
                <a:chExt cx="10446817" cy="502203"/>
              </a:xfrm>
              <a:solidFill>
                <a:schemeClr val="tx1"/>
              </a:solidFill>
            </p:grpSpPr>
            <p:grpSp>
              <p:nvGrpSpPr>
                <p:cNvPr id="21" name="Grupo 20">
                  <a:extLst>
                    <a:ext uri="{FF2B5EF4-FFF2-40B4-BE49-F238E27FC236}">
                      <a16:creationId xmlns:a16="http://schemas.microsoft.com/office/drawing/2014/main" id="{5EC80114-6D07-4B0B-A98F-A7057E955402}"/>
                    </a:ext>
                  </a:extLst>
                </p:cNvPr>
                <p:cNvGrpSpPr/>
                <p:nvPr/>
              </p:nvGrpSpPr>
              <p:grpSpPr>
                <a:xfrm>
                  <a:off x="-204394" y="6060271"/>
                  <a:ext cx="650327" cy="495139"/>
                  <a:chOff x="920152" y="6068873"/>
                  <a:chExt cx="650327" cy="495139"/>
                </a:xfrm>
                <a:grpFill/>
              </p:grpSpPr>
              <p:sp>
                <p:nvSpPr>
                  <p:cNvPr id="127" name="Rectángulo 126">
                    <a:extLst>
                      <a:ext uri="{FF2B5EF4-FFF2-40B4-BE49-F238E27FC236}">
                        <a16:creationId xmlns:a16="http://schemas.microsoft.com/office/drawing/2014/main" id="{89BDB219-0C90-41D1-AF39-0FEDACAF10F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Rectángulo 127">
                    <a:extLst>
                      <a:ext uri="{FF2B5EF4-FFF2-40B4-BE49-F238E27FC236}">
                        <a16:creationId xmlns:a16="http://schemas.microsoft.com/office/drawing/2014/main" id="{47673A02-FFAB-4A18-A36A-82ED4846286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Rectángulo 128">
                    <a:extLst>
                      <a:ext uri="{FF2B5EF4-FFF2-40B4-BE49-F238E27FC236}">
                        <a16:creationId xmlns:a16="http://schemas.microsoft.com/office/drawing/2014/main" id="{F03839CB-5057-42D6-B413-BFD52C6791A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DCA6D26A-712A-4316-830A-4B606F40371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Rectángulo 130">
                    <a:extLst>
                      <a:ext uri="{FF2B5EF4-FFF2-40B4-BE49-F238E27FC236}">
                        <a16:creationId xmlns:a16="http://schemas.microsoft.com/office/drawing/2014/main" id="{D5EF5C02-7516-460C-BAF1-8FDA251B5B7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Rectángulo 131">
                    <a:extLst>
                      <a:ext uri="{FF2B5EF4-FFF2-40B4-BE49-F238E27FC236}">
                        <a16:creationId xmlns:a16="http://schemas.microsoft.com/office/drawing/2014/main" id="{913D26D1-75FB-47B4-8B0A-6D55436CD65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D6C8D124-DF82-4A59-856E-EACCEE0BB4B8}"/>
                    </a:ext>
                  </a:extLst>
                </p:cNvPr>
                <p:cNvGrpSpPr/>
                <p:nvPr/>
              </p:nvGrpSpPr>
              <p:grpSpPr>
                <a:xfrm>
                  <a:off x="449132" y="6059388"/>
                  <a:ext cx="650327" cy="495139"/>
                  <a:chOff x="920152" y="6068873"/>
                  <a:chExt cx="650327" cy="495139"/>
                </a:xfrm>
                <a:grpFill/>
              </p:grpSpPr>
              <p:sp>
                <p:nvSpPr>
                  <p:cNvPr id="121" name="Rectángulo 120">
                    <a:extLst>
                      <a:ext uri="{FF2B5EF4-FFF2-40B4-BE49-F238E27FC236}">
                        <a16:creationId xmlns:a16="http://schemas.microsoft.com/office/drawing/2014/main" id="{3154CFBD-3908-4C28-B965-01C79296436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9051A38-F36E-4301-93E5-762049AE62E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0C4C7D97-CB43-4747-AEDA-B366C64A30A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Rectángulo 123">
                    <a:extLst>
                      <a:ext uri="{FF2B5EF4-FFF2-40B4-BE49-F238E27FC236}">
                        <a16:creationId xmlns:a16="http://schemas.microsoft.com/office/drawing/2014/main" id="{5ED44CB4-437C-4C50-A59C-76F1671B526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Rectángulo 124">
                    <a:extLst>
                      <a:ext uri="{FF2B5EF4-FFF2-40B4-BE49-F238E27FC236}">
                        <a16:creationId xmlns:a16="http://schemas.microsoft.com/office/drawing/2014/main" id="{77EEC2D6-ABF6-4C26-BA0A-E9F2799CBD2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88F065C2-0371-49DF-A7F3-5039B2C8EAA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444C8A6A-F649-4E9B-85EB-99FD328BEF6E}"/>
                    </a:ext>
                  </a:extLst>
                </p:cNvPr>
                <p:cNvGrpSpPr/>
                <p:nvPr/>
              </p:nvGrpSpPr>
              <p:grpSpPr>
                <a:xfrm>
                  <a:off x="1102658" y="6059388"/>
                  <a:ext cx="650327" cy="495139"/>
                  <a:chOff x="920152" y="6068873"/>
                  <a:chExt cx="650327" cy="495139"/>
                </a:xfrm>
                <a:grpFill/>
              </p:grpSpPr>
              <p:sp>
                <p:nvSpPr>
                  <p:cNvPr id="115" name="Rectángulo 114">
                    <a:extLst>
                      <a:ext uri="{FF2B5EF4-FFF2-40B4-BE49-F238E27FC236}">
                        <a16:creationId xmlns:a16="http://schemas.microsoft.com/office/drawing/2014/main" id="{AD4DD2F5-C489-4BDF-8E2C-E5A4D9AA2AE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05259A7D-D19C-420D-9F0C-7E150972986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AADFF35B-DF08-41A8-A189-D7D0D31F19A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6549532F-B4AB-461C-B9EF-C4499C208EF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5E1E7533-399D-4E66-9350-5DD99247FBA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34A3375C-7E50-4962-B067-232937DEE6E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9C05120D-ACF6-4FE7-A00B-9D16EF2F5C66}"/>
                    </a:ext>
                  </a:extLst>
                </p:cNvPr>
                <p:cNvGrpSpPr/>
                <p:nvPr/>
              </p:nvGrpSpPr>
              <p:grpSpPr>
                <a:xfrm>
                  <a:off x="1756184" y="6058505"/>
                  <a:ext cx="650327" cy="495139"/>
                  <a:chOff x="920152" y="6068873"/>
                  <a:chExt cx="650327" cy="495139"/>
                </a:xfrm>
                <a:grpFill/>
              </p:grpSpPr>
              <p:sp>
                <p:nvSpPr>
                  <p:cNvPr id="109" name="Rectángulo 108">
                    <a:extLst>
                      <a:ext uri="{FF2B5EF4-FFF2-40B4-BE49-F238E27FC236}">
                        <a16:creationId xmlns:a16="http://schemas.microsoft.com/office/drawing/2014/main" id="{F4940B2C-AD59-4288-B4A4-D9B5B2660E7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4964277E-D342-4E19-A540-C87C1743CE9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B715D28C-1AAA-48C3-9874-2E360515321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105EA9B2-8998-498E-BDCF-341A4AAA72F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957DC341-604A-4EF1-893C-26FBB5F407B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16B2CD8F-89B6-4B2C-8E0D-456F7297134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07625833-B4DE-4521-9948-B875A5E56635}"/>
                    </a:ext>
                  </a:extLst>
                </p:cNvPr>
                <p:cNvGrpSpPr/>
                <p:nvPr/>
              </p:nvGrpSpPr>
              <p:grpSpPr>
                <a:xfrm>
                  <a:off x="2408110" y="6058505"/>
                  <a:ext cx="650327" cy="495139"/>
                  <a:chOff x="920152" y="6068873"/>
                  <a:chExt cx="650327" cy="495139"/>
                </a:xfrm>
                <a:grpFill/>
              </p:grpSpPr>
              <p:sp>
                <p:nvSpPr>
                  <p:cNvPr id="103" name="Rectángulo 102">
                    <a:extLst>
                      <a:ext uri="{FF2B5EF4-FFF2-40B4-BE49-F238E27FC236}">
                        <a16:creationId xmlns:a16="http://schemas.microsoft.com/office/drawing/2014/main" id="{B3362AB0-E3AE-44E5-B508-ADE59138DA8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61C3902D-8F55-4D5E-AAA8-FB9FCC4F3A6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5545E5E5-250A-4200-959F-80F9D003F52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30F19E95-5580-4939-B88E-E07A081A8BA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12F75CA9-D069-4513-801A-BD813AB59CB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48E746CD-869D-481D-9857-4E4325A723B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3BAC73A0-232C-4876-A1DE-03771C835C74}"/>
                    </a:ext>
                  </a:extLst>
                </p:cNvPr>
                <p:cNvGrpSpPr/>
                <p:nvPr/>
              </p:nvGrpSpPr>
              <p:grpSpPr>
                <a:xfrm>
                  <a:off x="3061636" y="6057622"/>
                  <a:ext cx="650327" cy="495139"/>
                  <a:chOff x="920152" y="6068873"/>
                  <a:chExt cx="650327" cy="495139"/>
                </a:xfrm>
                <a:grpFill/>
              </p:grpSpPr>
              <p:sp>
                <p:nvSpPr>
                  <p:cNvPr id="97" name="Rectángulo 96">
                    <a:extLst>
                      <a:ext uri="{FF2B5EF4-FFF2-40B4-BE49-F238E27FC236}">
                        <a16:creationId xmlns:a16="http://schemas.microsoft.com/office/drawing/2014/main" id="{D640BAE4-22EF-4F74-9B80-EFC05920E2E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DAEE0FEE-5BCE-46F9-AC6C-C9D2AADDA4F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1970A3FE-CEEB-4338-9584-E45F12EEDF3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44568841-8BED-4941-9CD9-84681EC8301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312D2D65-4195-42BF-ABC3-2A53830411F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F17D068A-1DF5-4672-9D75-864C3BBE69C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DEAD6285-282C-467D-B01A-EBCEAA178741}"/>
                    </a:ext>
                  </a:extLst>
                </p:cNvPr>
                <p:cNvGrpSpPr/>
                <p:nvPr/>
              </p:nvGrpSpPr>
              <p:grpSpPr>
                <a:xfrm>
                  <a:off x="3715162" y="6057622"/>
                  <a:ext cx="650327" cy="495139"/>
                  <a:chOff x="920152" y="6068873"/>
                  <a:chExt cx="650327" cy="495139"/>
                </a:xfrm>
                <a:grpFill/>
              </p:grpSpPr>
              <p:sp>
                <p:nvSpPr>
                  <p:cNvPr id="91" name="Rectángulo 90">
                    <a:extLst>
                      <a:ext uri="{FF2B5EF4-FFF2-40B4-BE49-F238E27FC236}">
                        <a16:creationId xmlns:a16="http://schemas.microsoft.com/office/drawing/2014/main" id="{2B494ACB-CDF7-45A6-91AC-D9C96805D3D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EC423C90-FC74-4C9C-B469-5E024983080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0334E295-C4AE-4AF4-8430-A8D53B80702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28FD84E6-DC1A-4D60-A4E8-CAD5307CB98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9EFF6914-1A6F-444C-8013-D1F23CB1F8D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4CC59264-C1D7-4494-A2F1-52A8D5D38EA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8" name="Grupo 27">
                  <a:extLst>
                    <a:ext uri="{FF2B5EF4-FFF2-40B4-BE49-F238E27FC236}">
                      <a16:creationId xmlns:a16="http://schemas.microsoft.com/office/drawing/2014/main" id="{F6D54E89-7528-46AB-B83E-DC6C9F845611}"/>
                    </a:ext>
                  </a:extLst>
                </p:cNvPr>
                <p:cNvGrpSpPr/>
                <p:nvPr/>
              </p:nvGrpSpPr>
              <p:grpSpPr>
                <a:xfrm>
                  <a:off x="4368688" y="6056739"/>
                  <a:ext cx="650327" cy="495139"/>
                  <a:chOff x="920152" y="6068873"/>
                  <a:chExt cx="650327" cy="495139"/>
                </a:xfrm>
                <a:grpFill/>
              </p:grpSpPr>
              <p:sp>
                <p:nvSpPr>
                  <p:cNvPr id="85" name="Rectángulo 84">
                    <a:extLst>
                      <a:ext uri="{FF2B5EF4-FFF2-40B4-BE49-F238E27FC236}">
                        <a16:creationId xmlns:a16="http://schemas.microsoft.com/office/drawing/2014/main" id="{8A654643-F932-4A19-AEC1-E021561AD11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38E2BBCB-80BF-4096-B243-DCBF5922D4B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F8933405-7793-4556-AF55-FBEE344A8BF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407B9FD8-CDDD-4BAD-8AB1-064CB1C917D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CE431C30-554E-41E1-813F-626E182A379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CC453E94-0111-4031-AD9C-1067D1BF7BD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9" name="Grupo 28">
                  <a:extLst>
                    <a:ext uri="{FF2B5EF4-FFF2-40B4-BE49-F238E27FC236}">
                      <a16:creationId xmlns:a16="http://schemas.microsoft.com/office/drawing/2014/main" id="{829998AE-C843-441B-BE9A-C14B5E5636DE}"/>
                    </a:ext>
                  </a:extLst>
                </p:cNvPr>
                <p:cNvGrpSpPr/>
                <p:nvPr/>
              </p:nvGrpSpPr>
              <p:grpSpPr>
                <a:xfrm>
                  <a:off x="5019014" y="6056739"/>
                  <a:ext cx="650327" cy="495139"/>
                  <a:chOff x="920152" y="6068873"/>
                  <a:chExt cx="650327" cy="495139"/>
                </a:xfrm>
                <a:grpFill/>
              </p:grpSpPr>
              <p:sp>
                <p:nvSpPr>
                  <p:cNvPr id="79" name="Rectángulo 78">
                    <a:extLst>
                      <a:ext uri="{FF2B5EF4-FFF2-40B4-BE49-F238E27FC236}">
                        <a16:creationId xmlns:a16="http://schemas.microsoft.com/office/drawing/2014/main" id="{03E6568E-3405-4031-BF65-A9267B8423B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07C8E40C-F121-434F-A160-6016AFE0107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D53532B7-3E02-41B3-ABA4-F1E93F60BC5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09675426-B1D8-4CC4-876D-009FBE1262F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EB004D91-05F1-4DAC-8311-D3ABECD8A80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C00E3F2B-D93B-4A55-8D53-2CF5C1E8E7B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0" name="Grupo 29">
                  <a:extLst>
                    <a:ext uri="{FF2B5EF4-FFF2-40B4-BE49-F238E27FC236}">
                      <a16:creationId xmlns:a16="http://schemas.microsoft.com/office/drawing/2014/main" id="{E0862130-134F-4102-B82A-646314E3F398}"/>
                    </a:ext>
                  </a:extLst>
                </p:cNvPr>
                <p:cNvGrpSpPr/>
                <p:nvPr/>
              </p:nvGrpSpPr>
              <p:grpSpPr>
                <a:xfrm>
                  <a:off x="5672540" y="6055856"/>
                  <a:ext cx="650327" cy="495139"/>
                  <a:chOff x="920152" y="6068873"/>
                  <a:chExt cx="650327" cy="495139"/>
                </a:xfrm>
                <a:grpFill/>
              </p:grpSpPr>
              <p:sp>
                <p:nvSpPr>
                  <p:cNvPr id="73" name="Rectángulo 72">
                    <a:extLst>
                      <a:ext uri="{FF2B5EF4-FFF2-40B4-BE49-F238E27FC236}">
                        <a16:creationId xmlns:a16="http://schemas.microsoft.com/office/drawing/2014/main" id="{566B2F94-0C20-47ED-97A7-E532B8D00E8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3B788064-B856-48EE-8B8D-1E31EDA1F83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C933459F-1E80-405A-9DF9-911ADB76E77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127F2B9D-7D6A-48BC-A741-56482813BDC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D3E03EAF-CEAE-4351-8036-E464CB61412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246F18F3-A6E2-45A2-8A5A-9CC88995F0D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1" name="Grupo 30">
                  <a:extLst>
                    <a:ext uri="{FF2B5EF4-FFF2-40B4-BE49-F238E27FC236}">
                      <a16:creationId xmlns:a16="http://schemas.microsoft.com/office/drawing/2014/main" id="{E3D1515E-A674-4CE5-8361-DFE2BC400083}"/>
                    </a:ext>
                  </a:extLst>
                </p:cNvPr>
                <p:cNvGrpSpPr/>
                <p:nvPr/>
              </p:nvGrpSpPr>
              <p:grpSpPr>
                <a:xfrm>
                  <a:off x="6326066" y="6055856"/>
                  <a:ext cx="650327" cy="495139"/>
                  <a:chOff x="920152" y="6068873"/>
                  <a:chExt cx="650327" cy="495139"/>
                </a:xfrm>
                <a:grpFill/>
              </p:grpSpPr>
              <p:sp>
                <p:nvSpPr>
                  <p:cNvPr id="67" name="Rectángulo 66">
                    <a:extLst>
                      <a:ext uri="{FF2B5EF4-FFF2-40B4-BE49-F238E27FC236}">
                        <a16:creationId xmlns:a16="http://schemas.microsoft.com/office/drawing/2014/main" id="{66085983-1B2B-4875-BCCF-8870966393A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463AB1C6-6ADC-4E9D-8A31-9455923465B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7308F475-8C6E-4440-A52A-3F99EBB70FE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71E0F8F2-7A66-49F4-BCA7-DEE2AB6EC71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E0BCD582-BBFA-459E-A6E3-12AECC5A7FD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FD869852-738D-43F0-ACF8-8DDB4D4BA860}"/>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2" name="Grupo 31">
                  <a:extLst>
                    <a:ext uri="{FF2B5EF4-FFF2-40B4-BE49-F238E27FC236}">
                      <a16:creationId xmlns:a16="http://schemas.microsoft.com/office/drawing/2014/main" id="{B9DDA870-41A9-44E2-96CF-FBBB9D387D63}"/>
                    </a:ext>
                  </a:extLst>
                </p:cNvPr>
                <p:cNvGrpSpPr/>
                <p:nvPr/>
              </p:nvGrpSpPr>
              <p:grpSpPr>
                <a:xfrm>
                  <a:off x="6979592" y="6054973"/>
                  <a:ext cx="650327" cy="495139"/>
                  <a:chOff x="920152" y="6068873"/>
                  <a:chExt cx="650327" cy="495139"/>
                </a:xfrm>
                <a:grpFill/>
              </p:grpSpPr>
              <p:sp>
                <p:nvSpPr>
                  <p:cNvPr id="61" name="Rectángulo 60">
                    <a:extLst>
                      <a:ext uri="{FF2B5EF4-FFF2-40B4-BE49-F238E27FC236}">
                        <a16:creationId xmlns:a16="http://schemas.microsoft.com/office/drawing/2014/main" id="{8A961B07-682B-408D-AF28-37F2457DA97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F0108227-FE35-4147-A428-0D680C38BF3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620200CF-C0C5-47D8-8BA8-AE4C4181345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4A37F609-BBC0-4FC0-AAB2-D200CDD3C7D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BAA2D442-948A-4EDA-9837-A331CC120486}"/>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CBE2985C-12CA-4332-9696-72B8DB55344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3" name="Grupo 32">
                  <a:extLst>
                    <a:ext uri="{FF2B5EF4-FFF2-40B4-BE49-F238E27FC236}">
                      <a16:creationId xmlns:a16="http://schemas.microsoft.com/office/drawing/2014/main" id="{87D9C434-10CE-4C02-84AB-4F249303C51F}"/>
                    </a:ext>
                  </a:extLst>
                </p:cNvPr>
                <p:cNvGrpSpPr/>
                <p:nvPr/>
              </p:nvGrpSpPr>
              <p:grpSpPr>
                <a:xfrm>
                  <a:off x="7631518" y="6054973"/>
                  <a:ext cx="650327" cy="495139"/>
                  <a:chOff x="920152" y="6068873"/>
                  <a:chExt cx="650327" cy="495139"/>
                </a:xfrm>
                <a:grpFill/>
              </p:grpSpPr>
              <p:sp>
                <p:nvSpPr>
                  <p:cNvPr id="55" name="Rectángulo 54">
                    <a:extLst>
                      <a:ext uri="{FF2B5EF4-FFF2-40B4-BE49-F238E27FC236}">
                        <a16:creationId xmlns:a16="http://schemas.microsoft.com/office/drawing/2014/main" id="{95B3C03A-07AC-409E-AA5C-9DC9ADEC7E3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AB897974-E714-4568-9E49-F6D7CF5BE41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4F86A14A-A0BD-4481-AF9E-1036FEA5F16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C8F64F67-70D6-46C2-B460-C2126CECBE8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F9CDC1EA-ACE9-4CC5-A8B8-624FE7FB720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F1BFD67D-2A57-444B-9B3E-984AC6FA490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4" name="Grupo 33">
                  <a:extLst>
                    <a:ext uri="{FF2B5EF4-FFF2-40B4-BE49-F238E27FC236}">
                      <a16:creationId xmlns:a16="http://schemas.microsoft.com/office/drawing/2014/main" id="{BC483219-0CD7-4DF0-8D37-B9AB50B63906}"/>
                    </a:ext>
                  </a:extLst>
                </p:cNvPr>
                <p:cNvGrpSpPr/>
                <p:nvPr/>
              </p:nvGrpSpPr>
              <p:grpSpPr>
                <a:xfrm>
                  <a:off x="8285044" y="6054090"/>
                  <a:ext cx="650327" cy="495139"/>
                  <a:chOff x="920152" y="6068873"/>
                  <a:chExt cx="650327" cy="495139"/>
                </a:xfrm>
                <a:grpFill/>
              </p:grpSpPr>
              <p:sp>
                <p:nvSpPr>
                  <p:cNvPr id="49" name="Rectángulo 48">
                    <a:extLst>
                      <a:ext uri="{FF2B5EF4-FFF2-40B4-BE49-F238E27FC236}">
                        <a16:creationId xmlns:a16="http://schemas.microsoft.com/office/drawing/2014/main" id="{BC2D043C-92C5-424B-91AC-B8E8791A17B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6AF97A1E-7595-47E6-9DD3-4C8243978B5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3482787C-48E1-4A01-9BBF-809EBFE6E46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B4D5C1DA-C0FB-480A-B82B-E1D827DF8C1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807B4F6A-583D-4850-B951-D870DDD0E8D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DB305ABF-2ABA-4E15-815F-B96B2577AE7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5" name="Grupo 34">
                  <a:extLst>
                    <a:ext uri="{FF2B5EF4-FFF2-40B4-BE49-F238E27FC236}">
                      <a16:creationId xmlns:a16="http://schemas.microsoft.com/office/drawing/2014/main" id="{F5C5ED8A-6518-4E8B-BE45-DCFE79DCF98E}"/>
                    </a:ext>
                  </a:extLst>
                </p:cNvPr>
                <p:cNvGrpSpPr/>
                <p:nvPr/>
              </p:nvGrpSpPr>
              <p:grpSpPr>
                <a:xfrm>
                  <a:off x="8938570" y="6054090"/>
                  <a:ext cx="650327" cy="495139"/>
                  <a:chOff x="920152" y="6068873"/>
                  <a:chExt cx="650327" cy="495139"/>
                </a:xfrm>
                <a:grpFill/>
              </p:grpSpPr>
              <p:sp>
                <p:nvSpPr>
                  <p:cNvPr id="43" name="Rectángulo 42">
                    <a:extLst>
                      <a:ext uri="{FF2B5EF4-FFF2-40B4-BE49-F238E27FC236}">
                        <a16:creationId xmlns:a16="http://schemas.microsoft.com/office/drawing/2014/main" id="{5B2591A9-DD69-45F2-8EA0-BACF57AA9C9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0F644D93-AEF6-43EF-B575-35FAE85C932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BA1263AA-A007-4477-B830-05B39D26F2A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78E7F221-00A8-4510-879E-F42D3E193C3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FFF76937-4D2B-4FF4-8E37-67608831A37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565A2757-33E0-46D5-AF78-BAC251B2092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6" name="Grupo 35">
                  <a:extLst>
                    <a:ext uri="{FF2B5EF4-FFF2-40B4-BE49-F238E27FC236}">
                      <a16:creationId xmlns:a16="http://schemas.microsoft.com/office/drawing/2014/main" id="{51C0D7AB-50A6-4817-AA96-2536B42ECA93}"/>
                    </a:ext>
                  </a:extLst>
                </p:cNvPr>
                <p:cNvGrpSpPr/>
                <p:nvPr/>
              </p:nvGrpSpPr>
              <p:grpSpPr>
                <a:xfrm>
                  <a:off x="9592096" y="6053207"/>
                  <a:ext cx="650327" cy="495139"/>
                  <a:chOff x="920152" y="6068873"/>
                  <a:chExt cx="650327" cy="495139"/>
                </a:xfrm>
                <a:grpFill/>
              </p:grpSpPr>
              <p:sp>
                <p:nvSpPr>
                  <p:cNvPr id="37" name="Rectángulo 36">
                    <a:extLst>
                      <a:ext uri="{FF2B5EF4-FFF2-40B4-BE49-F238E27FC236}">
                        <a16:creationId xmlns:a16="http://schemas.microsoft.com/office/drawing/2014/main" id="{9A285326-E6F1-4DFF-B1C9-966884F783D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1CCAE5AC-2615-430A-A47E-92B283837EA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CB699505-1A66-4E80-AE63-E73EF26716D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C5F211E8-CAD2-4AF7-ABE1-63B2880E89E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E593DB9F-3BCE-4E9B-8543-ACDCE4A8CBD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9B7CEC75-C061-4215-93FA-5117B72050B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9" name="Rectángulo 18">
                <a:extLst>
                  <a:ext uri="{FF2B5EF4-FFF2-40B4-BE49-F238E27FC236}">
                    <a16:creationId xmlns:a16="http://schemas.microsoft.com/office/drawing/2014/main" id="{C33577EF-552D-4820-8193-7BF1F29CC54A}"/>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0" name="Conector recto 19">
                <a:extLst>
                  <a:ext uri="{FF2B5EF4-FFF2-40B4-BE49-F238E27FC236}">
                    <a16:creationId xmlns:a16="http://schemas.microsoft.com/office/drawing/2014/main" id="{F17A4EC5-7D43-4B93-8F39-03BBFB036388}"/>
                  </a:ext>
                </a:extLst>
              </p:cNvPr>
              <p:cNvCxnSpPr>
                <a:stCxn id="127"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34" name="Grupo 133">
            <a:extLst>
              <a:ext uri="{FF2B5EF4-FFF2-40B4-BE49-F238E27FC236}">
                <a16:creationId xmlns:a16="http://schemas.microsoft.com/office/drawing/2014/main" id="{7E48A34B-C828-4417-B82E-442618F1C53D}"/>
              </a:ext>
            </a:extLst>
          </p:cNvPr>
          <p:cNvGrpSpPr/>
          <p:nvPr/>
        </p:nvGrpSpPr>
        <p:grpSpPr>
          <a:xfrm>
            <a:off x="6429681" y="118841"/>
            <a:ext cx="2697504" cy="802387"/>
            <a:chOff x="6429681" y="118841"/>
            <a:chExt cx="2697504" cy="802387"/>
          </a:xfrm>
        </p:grpSpPr>
        <p:sp>
          <p:nvSpPr>
            <p:cNvPr id="135" name="Flecha: pentágono 134">
              <a:extLst>
                <a:ext uri="{FF2B5EF4-FFF2-40B4-BE49-F238E27FC236}">
                  <a16:creationId xmlns:a16="http://schemas.microsoft.com/office/drawing/2014/main" id="{BC988B9F-BE98-4A15-B7ED-9A75B20381D0}"/>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36" name="Imagen 135">
              <a:extLst>
                <a:ext uri="{FF2B5EF4-FFF2-40B4-BE49-F238E27FC236}">
                  <a16:creationId xmlns:a16="http://schemas.microsoft.com/office/drawing/2014/main" id="{4F1DEF19-1B6D-4BB4-87E3-A186A25AD0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209618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 name="Rectángulo 124">
            <a:extLst>
              <a:ext uri="{FF2B5EF4-FFF2-40B4-BE49-F238E27FC236}">
                <a16:creationId xmlns:a16="http://schemas.microsoft.com/office/drawing/2014/main" id="{E525C40E-7E45-4BA9-B010-351E15C2D529}"/>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Picture 5" descr="HUELLA1CON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22" y="620688"/>
            <a:ext cx="21796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UELLA2CON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510" y="805979"/>
            <a:ext cx="20399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2625725" y="744504"/>
            <a:ext cx="3530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228600" algn="l"/>
              </a:tabLst>
            </a:pPr>
            <a:r>
              <a:rPr lang="es-ES" b="0" dirty="0">
                <a:latin typeface="Gill Sans"/>
              </a:rPr>
              <a:t>El piso de rodamiento es solidario de los costados, cuando rueda la llanta, todas las flexiones son transmitidas al piso, causando: </a:t>
            </a:r>
            <a:r>
              <a:rPr lang="es-ES" dirty="0">
                <a:latin typeface="Gill Sans"/>
              </a:rPr>
              <a:t>deformación de la huella y fricciones con el suelo y un desgaste más rápido.</a:t>
            </a:r>
          </a:p>
          <a:p>
            <a:pPr algn="just">
              <a:tabLst>
                <a:tab pos="228600" algn="l"/>
              </a:tabLst>
            </a:pPr>
            <a:endParaRPr lang="es-ES" b="0" dirty="0">
              <a:latin typeface="Gill Sans"/>
            </a:endParaRPr>
          </a:p>
          <a:p>
            <a:pPr algn="just">
              <a:tabLst>
                <a:tab pos="228600" algn="l"/>
              </a:tabLst>
            </a:pPr>
            <a:r>
              <a:rPr lang="es-ES" b="0" dirty="0">
                <a:latin typeface="Gill Sans"/>
              </a:rPr>
              <a:t>Las capas tienen tendencia a desplazarse las unas en relación con las otras, friccionándose entre sí, lo que ocasiona:</a:t>
            </a:r>
          </a:p>
          <a:p>
            <a:pPr algn="just">
              <a:tabLst>
                <a:tab pos="228600" algn="l"/>
              </a:tabLst>
            </a:pPr>
            <a:endParaRPr lang="es-ES" b="0" dirty="0">
              <a:latin typeface="Gill Sans"/>
            </a:endParaRPr>
          </a:p>
          <a:p>
            <a:pPr algn="just">
              <a:tabLst>
                <a:tab pos="228600" algn="l"/>
              </a:tabLst>
            </a:pPr>
            <a:r>
              <a:rPr lang="es-ES" i="1" dirty="0">
                <a:latin typeface="Gill Sans"/>
              </a:rPr>
              <a:t>Un desgaste más rápido</a:t>
            </a:r>
            <a:endParaRPr lang="es-ES" dirty="0">
              <a:latin typeface="Gill Sans"/>
            </a:endParaRPr>
          </a:p>
          <a:p>
            <a:pPr algn="just">
              <a:tabLst>
                <a:tab pos="228600" algn="l"/>
              </a:tabLst>
            </a:pPr>
            <a:r>
              <a:rPr lang="es-ES" i="1" dirty="0">
                <a:latin typeface="Gill Sans"/>
              </a:rPr>
              <a:t>Una menor adherencia</a:t>
            </a:r>
            <a:endParaRPr lang="es-ES" dirty="0">
              <a:latin typeface="Gill Sans"/>
            </a:endParaRPr>
          </a:p>
          <a:p>
            <a:pPr algn="just">
              <a:tabLst>
                <a:tab pos="228600" algn="l"/>
              </a:tabLst>
            </a:pPr>
            <a:r>
              <a:rPr lang="es-ES" i="1" dirty="0">
                <a:latin typeface="Gill Sans"/>
              </a:rPr>
              <a:t>Mayor consumo de combustible</a:t>
            </a:r>
            <a:endParaRPr lang="es-ES" dirty="0">
              <a:latin typeface="Gill Sans"/>
            </a:endParaRPr>
          </a:p>
          <a:p>
            <a:pPr algn="just">
              <a:tabLst>
                <a:tab pos="228600" algn="l"/>
              </a:tabLst>
            </a:pPr>
            <a:r>
              <a:rPr lang="es-ES" i="1" dirty="0">
                <a:latin typeface="Gill Sans"/>
              </a:rPr>
              <a:t>Mayor temperatura</a:t>
            </a:r>
          </a:p>
        </p:txBody>
      </p:sp>
      <p:sp>
        <p:nvSpPr>
          <p:cNvPr id="6"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Comportamiento Llanta Convencional</a:t>
            </a:r>
          </a:p>
        </p:txBody>
      </p:sp>
      <p:grpSp>
        <p:nvGrpSpPr>
          <p:cNvPr id="7" name="Grupo 6">
            <a:extLst>
              <a:ext uri="{FF2B5EF4-FFF2-40B4-BE49-F238E27FC236}">
                <a16:creationId xmlns:a16="http://schemas.microsoft.com/office/drawing/2014/main" id="{FE6481D7-0886-4863-97CF-F6E9CF7196CC}"/>
              </a:ext>
            </a:extLst>
          </p:cNvPr>
          <p:cNvGrpSpPr/>
          <p:nvPr/>
        </p:nvGrpSpPr>
        <p:grpSpPr>
          <a:xfrm>
            <a:off x="-1" y="6076655"/>
            <a:ext cx="9144001" cy="808729"/>
            <a:chOff x="-1" y="6021288"/>
            <a:chExt cx="9144001" cy="808729"/>
          </a:xfrm>
        </p:grpSpPr>
        <p:sp>
          <p:nvSpPr>
            <p:cNvPr id="8" name="Rectángulo 7">
              <a:extLst>
                <a:ext uri="{FF2B5EF4-FFF2-40B4-BE49-F238E27FC236}">
                  <a16:creationId xmlns:a16="http://schemas.microsoft.com/office/drawing/2014/main" id="{BCC9B248-C5AB-4C76-A593-D114BC798A84}"/>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upo 8">
              <a:extLst>
                <a:ext uri="{FF2B5EF4-FFF2-40B4-BE49-F238E27FC236}">
                  <a16:creationId xmlns:a16="http://schemas.microsoft.com/office/drawing/2014/main" id="{1CE3DD25-8087-4757-9810-E92421562D9A}"/>
                </a:ext>
              </a:extLst>
            </p:cNvPr>
            <p:cNvGrpSpPr/>
            <p:nvPr/>
          </p:nvGrpSpPr>
          <p:grpSpPr>
            <a:xfrm>
              <a:off x="-1" y="6021288"/>
              <a:ext cx="9144001" cy="808729"/>
              <a:chOff x="-1" y="6049271"/>
              <a:chExt cx="9144001" cy="808729"/>
            </a:xfrm>
          </p:grpSpPr>
          <p:grpSp>
            <p:nvGrpSpPr>
              <p:cNvPr id="10" name="Grupo 9">
                <a:extLst>
                  <a:ext uri="{FF2B5EF4-FFF2-40B4-BE49-F238E27FC236}">
                    <a16:creationId xmlns:a16="http://schemas.microsoft.com/office/drawing/2014/main" id="{C77C089B-6DBA-46A8-8318-F9FD1E21DB88}"/>
                  </a:ext>
                </a:extLst>
              </p:cNvPr>
              <p:cNvGrpSpPr/>
              <p:nvPr/>
            </p:nvGrpSpPr>
            <p:grpSpPr>
              <a:xfrm>
                <a:off x="-1" y="6053207"/>
                <a:ext cx="9144001" cy="439573"/>
                <a:chOff x="-204394" y="6053207"/>
                <a:chExt cx="10446817" cy="502203"/>
              </a:xfrm>
              <a:solidFill>
                <a:schemeClr val="tx1"/>
              </a:solidFill>
            </p:grpSpPr>
            <p:grpSp>
              <p:nvGrpSpPr>
                <p:cNvPr id="13" name="Grupo 12">
                  <a:extLst>
                    <a:ext uri="{FF2B5EF4-FFF2-40B4-BE49-F238E27FC236}">
                      <a16:creationId xmlns:a16="http://schemas.microsoft.com/office/drawing/2014/main" id="{9582884C-3A97-4281-9CCD-74D5DD199A89}"/>
                    </a:ext>
                  </a:extLst>
                </p:cNvPr>
                <p:cNvGrpSpPr/>
                <p:nvPr/>
              </p:nvGrpSpPr>
              <p:grpSpPr>
                <a:xfrm>
                  <a:off x="-204394" y="6060271"/>
                  <a:ext cx="650327" cy="495139"/>
                  <a:chOff x="920152" y="6068873"/>
                  <a:chExt cx="650327" cy="495139"/>
                </a:xfrm>
                <a:grpFill/>
              </p:grpSpPr>
              <p:sp>
                <p:nvSpPr>
                  <p:cNvPr id="119" name="Rectángulo 118">
                    <a:extLst>
                      <a:ext uri="{FF2B5EF4-FFF2-40B4-BE49-F238E27FC236}">
                        <a16:creationId xmlns:a16="http://schemas.microsoft.com/office/drawing/2014/main" id="{7C8E3814-FF8D-4D73-9D61-3BC36635B869}"/>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8ABFF51A-4235-4F87-935E-D965715CFDB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A96A9F3A-26CC-4CB1-8A9B-E6E7A9B14EDC}"/>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9EA43020-B628-4358-A6FC-A7B5ECC269F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CAD8F51A-3C91-4EB9-AD19-0C008EEB96F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Rectángulo 123">
                    <a:extLst>
                      <a:ext uri="{FF2B5EF4-FFF2-40B4-BE49-F238E27FC236}">
                        <a16:creationId xmlns:a16="http://schemas.microsoft.com/office/drawing/2014/main" id="{9D4613A9-B2B7-4D67-9945-26BD8DD9E35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DD4C6FCF-8285-40AA-8ACB-29E9FF5E550A}"/>
                    </a:ext>
                  </a:extLst>
                </p:cNvPr>
                <p:cNvGrpSpPr/>
                <p:nvPr/>
              </p:nvGrpSpPr>
              <p:grpSpPr>
                <a:xfrm>
                  <a:off x="449132" y="6059388"/>
                  <a:ext cx="650327" cy="495139"/>
                  <a:chOff x="920152" y="6068873"/>
                  <a:chExt cx="650327" cy="495139"/>
                </a:xfrm>
                <a:grpFill/>
              </p:grpSpPr>
              <p:sp>
                <p:nvSpPr>
                  <p:cNvPr id="113" name="Rectángulo 112">
                    <a:extLst>
                      <a:ext uri="{FF2B5EF4-FFF2-40B4-BE49-F238E27FC236}">
                        <a16:creationId xmlns:a16="http://schemas.microsoft.com/office/drawing/2014/main" id="{07910AD3-D2D3-4EE1-AF60-4C394CF70D2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A05BB26A-251D-42BE-A79E-1FC3913FEDA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4F10C8BD-4260-44E9-A09B-0CC20868879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2F1A483C-34DD-45AC-8CB2-5853F789FF2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BF54030B-5DFB-4387-8FBA-171BB33C3C5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4B3D3A1A-CD76-4672-9149-F4701A11FBF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FDBD7F0F-FB96-49D0-A15B-3E56C71ED29B}"/>
                    </a:ext>
                  </a:extLst>
                </p:cNvPr>
                <p:cNvGrpSpPr/>
                <p:nvPr/>
              </p:nvGrpSpPr>
              <p:grpSpPr>
                <a:xfrm>
                  <a:off x="1102658" y="6059388"/>
                  <a:ext cx="650327" cy="495139"/>
                  <a:chOff x="920152" y="6068873"/>
                  <a:chExt cx="650327" cy="495139"/>
                </a:xfrm>
                <a:grpFill/>
              </p:grpSpPr>
              <p:sp>
                <p:nvSpPr>
                  <p:cNvPr id="107" name="Rectángulo 106">
                    <a:extLst>
                      <a:ext uri="{FF2B5EF4-FFF2-40B4-BE49-F238E27FC236}">
                        <a16:creationId xmlns:a16="http://schemas.microsoft.com/office/drawing/2014/main" id="{38E23892-5DD4-42E9-8656-9914D7D5D202}"/>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48B69522-F474-48C9-BA90-53DCBFD5834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5B0F353D-7B8A-4C16-AD88-35AB433DDDA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553ECC1C-23BB-49D6-8404-2542A001057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C0D18CD7-53BB-4A56-A3B9-A71A39056DE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44381695-259D-4303-83FC-007B1B4B2FB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430D9AD4-4076-464F-A629-7615CF36F30F}"/>
                    </a:ext>
                  </a:extLst>
                </p:cNvPr>
                <p:cNvGrpSpPr/>
                <p:nvPr/>
              </p:nvGrpSpPr>
              <p:grpSpPr>
                <a:xfrm>
                  <a:off x="1756184" y="6058505"/>
                  <a:ext cx="650327" cy="495139"/>
                  <a:chOff x="920152" y="6068873"/>
                  <a:chExt cx="650327" cy="495139"/>
                </a:xfrm>
                <a:grpFill/>
              </p:grpSpPr>
              <p:sp>
                <p:nvSpPr>
                  <p:cNvPr id="101" name="Rectángulo 100">
                    <a:extLst>
                      <a:ext uri="{FF2B5EF4-FFF2-40B4-BE49-F238E27FC236}">
                        <a16:creationId xmlns:a16="http://schemas.microsoft.com/office/drawing/2014/main" id="{200F5EBD-199B-47EA-842E-70CC9EDA988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90DC645F-6EA9-4E14-B993-590D1F01D5A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64129BA9-B3C3-429F-B876-E4EA6B9F4E7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0C60C7E0-085F-4216-9570-8D87999EDE1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2501547B-1FAA-40A8-91B7-4EF5CEA1268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818F86F8-50F0-483D-A9EC-571F3AE2780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BF584D9D-E10E-41D1-A12F-DA8E4F8F4612}"/>
                    </a:ext>
                  </a:extLst>
                </p:cNvPr>
                <p:cNvGrpSpPr/>
                <p:nvPr/>
              </p:nvGrpSpPr>
              <p:grpSpPr>
                <a:xfrm>
                  <a:off x="2408110" y="6058505"/>
                  <a:ext cx="650327" cy="495139"/>
                  <a:chOff x="920152" y="6068873"/>
                  <a:chExt cx="650327" cy="495139"/>
                </a:xfrm>
                <a:grpFill/>
              </p:grpSpPr>
              <p:sp>
                <p:nvSpPr>
                  <p:cNvPr id="95" name="Rectángulo 94">
                    <a:extLst>
                      <a:ext uri="{FF2B5EF4-FFF2-40B4-BE49-F238E27FC236}">
                        <a16:creationId xmlns:a16="http://schemas.microsoft.com/office/drawing/2014/main" id="{E3CDC6E3-36FB-416E-BD49-91F651BA7BA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9FDB2B4E-FBB0-4FDE-AE39-06C38271B5C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DE3017BA-F5D5-47CD-8E3F-24AEAAA59B1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897DC9F4-F7A8-4294-8F07-0EE04CFCF4A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EAC7F340-E2A0-4485-83D8-EBD15697E5B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6ED74187-3123-4478-BBFF-4D10B63C052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8349987B-4435-4EF0-B490-F0708E1F555F}"/>
                    </a:ext>
                  </a:extLst>
                </p:cNvPr>
                <p:cNvGrpSpPr/>
                <p:nvPr/>
              </p:nvGrpSpPr>
              <p:grpSpPr>
                <a:xfrm>
                  <a:off x="3061636" y="6057622"/>
                  <a:ext cx="650327" cy="495139"/>
                  <a:chOff x="920152" y="6068873"/>
                  <a:chExt cx="650327" cy="495139"/>
                </a:xfrm>
                <a:grpFill/>
              </p:grpSpPr>
              <p:sp>
                <p:nvSpPr>
                  <p:cNvPr id="89" name="Rectángulo 88">
                    <a:extLst>
                      <a:ext uri="{FF2B5EF4-FFF2-40B4-BE49-F238E27FC236}">
                        <a16:creationId xmlns:a16="http://schemas.microsoft.com/office/drawing/2014/main" id="{AAF8CED3-F892-4C4F-91ED-28A70E81445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9397E740-9937-4F77-941E-B1A9AE39721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D278A2B6-2DD6-4231-8A85-CB7F916F6D17}"/>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9FEA86BC-A962-49FA-B407-7DDB04F9045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8EC9785E-BE33-4891-9ECB-E985692FF20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ABB1689E-5061-4C1C-AC49-54879EDEFE8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72AC8093-DCEE-413A-8C00-087FF7C7933B}"/>
                    </a:ext>
                  </a:extLst>
                </p:cNvPr>
                <p:cNvGrpSpPr/>
                <p:nvPr/>
              </p:nvGrpSpPr>
              <p:grpSpPr>
                <a:xfrm>
                  <a:off x="3715162" y="6057622"/>
                  <a:ext cx="650327" cy="495139"/>
                  <a:chOff x="920152" y="6068873"/>
                  <a:chExt cx="650327" cy="495139"/>
                </a:xfrm>
                <a:grpFill/>
              </p:grpSpPr>
              <p:sp>
                <p:nvSpPr>
                  <p:cNvPr id="83" name="Rectángulo 82">
                    <a:extLst>
                      <a:ext uri="{FF2B5EF4-FFF2-40B4-BE49-F238E27FC236}">
                        <a16:creationId xmlns:a16="http://schemas.microsoft.com/office/drawing/2014/main" id="{452C3DD9-745B-4F7A-A145-054793D0F23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505D2ECE-72F8-494B-ACA6-7393FE59957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42CCAB5F-4D7F-42C6-BCF4-D71E5D9081CE}"/>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71FB5E9D-A9BD-4226-957B-99A0335DB5F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A45C0748-5CD2-47D7-A2A0-AD2054BA4DE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825B7C6B-0E94-47FE-9D93-7D4BCBB642E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5E59F83D-5DF1-4DFF-947E-951F91CCE5AD}"/>
                    </a:ext>
                  </a:extLst>
                </p:cNvPr>
                <p:cNvGrpSpPr/>
                <p:nvPr/>
              </p:nvGrpSpPr>
              <p:grpSpPr>
                <a:xfrm>
                  <a:off x="4368688" y="6056739"/>
                  <a:ext cx="650327" cy="495139"/>
                  <a:chOff x="920152" y="6068873"/>
                  <a:chExt cx="650327" cy="495139"/>
                </a:xfrm>
                <a:grpFill/>
              </p:grpSpPr>
              <p:sp>
                <p:nvSpPr>
                  <p:cNvPr id="77" name="Rectángulo 76">
                    <a:extLst>
                      <a:ext uri="{FF2B5EF4-FFF2-40B4-BE49-F238E27FC236}">
                        <a16:creationId xmlns:a16="http://schemas.microsoft.com/office/drawing/2014/main" id="{DF603CAB-3351-442F-9E93-BC09A55095A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30B0B15D-25E3-4F61-8A29-B2113560F09B}"/>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B6B548AB-B3E6-4A2D-93E7-EA4A139CDC4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6F597A1E-7896-4C7E-BE98-3CF2353F85B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CDBCFEFE-4516-4CDE-A299-AF3716E8D88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A6087A2A-63F7-4023-8538-97AB271D850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87BB2C07-5942-43C6-94A6-56E313F83659}"/>
                    </a:ext>
                  </a:extLst>
                </p:cNvPr>
                <p:cNvGrpSpPr/>
                <p:nvPr/>
              </p:nvGrpSpPr>
              <p:grpSpPr>
                <a:xfrm>
                  <a:off x="5019014" y="6056739"/>
                  <a:ext cx="650327" cy="495139"/>
                  <a:chOff x="920152" y="6068873"/>
                  <a:chExt cx="650327" cy="495139"/>
                </a:xfrm>
                <a:grpFill/>
              </p:grpSpPr>
              <p:sp>
                <p:nvSpPr>
                  <p:cNvPr id="71" name="Rectángulo 70">
                    <a:extLst>
                      <a:ext uri="{FF2B5EF4-FFF2-40B4-BE49-F238E27FC236}">
                        <a16:creationId xmlns:a16="http://schemas.microsoft.com/office/drawing/2014/main" id="{BF477BBC-1C07-4EFF-9E65-05C027C9479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CA07321B-0D31-420A-8424-6535CE567FE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B22FE805-C12A-4749-BDDB-BB8051CD641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B0C05736-0A30-42B5-AF7C-5F1CA16497F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1FA7867C-6CCA-43A4-9DF8-603A9141C0C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992F556B-7E06-4CE9-80FB-FDEC5220B9D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2BD439F7-3065-450B-8594-41903629A329}"/>
                    </a:ext>
                  </a:extLst>
                </p:cNvPr>
                <p:cNvGrpSpPr/>
                <p:nvPr/>
              </p:nvGrpSpPr>
              <p:grpSpPr>
                <a:xfrm>
                  <a:off x="5672540" y="6055856"/>
                  <a:ext cx="650327" cy="495139"/>
                  <a:chOff x="920152" y="6068873"/>
                  <a:chExt cx="650327" cy="495139"/>
                </a:xfrm>
                <a:grpFill/>
              </p:grpSpPr>
              <p:sp>
                <p:nvSpPr>
                  <p:cNvPr id="65" name="Rectángulo 64">
                    <a:extLst>
                      <a:ext uri="{FF2B5EF4-FFF2-40B4-BE49-F238E27FC236}">
                        <a16:creationId xmlns:a16="http://schemas.microsoft.com/office/drawing/2014/main" id="{95BC135D-76D7-4259-8615-8AEE523B7DF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99989F48-07D7-4533-A18E-1ACF592042A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AF03ADF0-C43A-4885-8542-90218A54426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C93596DC-6B5B-4F03-BECF-3112F78D553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66C39FD0-708A-47B8-AE23-55387479F34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7B7C4909-2D22-4A7A-BFB5-E0A28DBEA14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04FB2969-E667-4567-A976-E2BCE1D99AC4}"/>
                    </a:ext>
                  </a:extLst>
                </p:cNvPr>
                <p:cNvGrpSpPr/>
                <p:nvPr/>
              </p:nvGrpSpPr>
              <p:grpSpPr>
                <a:xfrm>
                  <a:off x="6326066" y="6055856"/>
                  <a:ext cx="650327" cy="495139"/>
                  <a:chOff x="920152" y="6068873"/>
                  <a:chExt cx="650327" cy="495139"/>
                </a:xfrm>
                <a:grpFill/>
              </p:grpSpPr>
              <p:sp>
                <p:nvSpPr>
                  <p:cNvPr id="59" name="Rectángulo 58">
                    <a:extLst>
                      <a:ext uri="{FF2B5EF4-FFF2-40B4-BE49-F238E27FC236}">
                        <a16:creationId xmlns:a16="http://schemas.microsoft.com/office/drawing/2014/main" id="{CE94CF41-57B1-43AD-BCCF-6029B9CCFEF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3F58D3E5-E71F-496C-A41F-69CD496276A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567C104E-7805-495A-8E47-11DAFAEFA38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2EC24EC8-F17B-4867-8466-20100A39628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B4FA2691-F700-4905-84D0-47E2277B22E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104E5690-AF76-402C-A814-A36699AE580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E103C227-E542-462E-B7DE-BE2A707D7AF7}"/>
                    </a:ext>
                  </a:extLst>
                </p:cNvPr>
                <p:cNvGrpSpPr/>
                <p:nvPr/>
              </p:nvGrpSpPr>
              <p:grpSpPr>
                <a:xfrm>
                  <a:off x="6979592" y="6054973"/>
                  <a:ext cx="650327" cy="495139"/>
                  <a:chOff x="920152" y="6068873"/>
                  <a:chExt cx="650327" cy="495139"/>
                </a:xfrm>
                <a:grpFill/>
              </p:grpSpPr>
              <p:sp>
                <p:nvSpPr>
                  <p:cNvPr id="53" name="Rectángulo 52">
                    <a:extLst>
                      <a:ext uri="{FF2B5EF4-FFF2-40B4-BE49-F238E27FC236}">
                        <a16:creationId xmlns:a16="http://schemas.microsoft.com/office/drawing/2014/main" id="{F8E0AF3E-2F93-4893-85C9-F2D8B305AC5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A86D6A43-FBB4-467F-8219-F7476BFD8B2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07A80EE4-7B8C-45FD-A6F4-6615557AEF6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C3C021D1-63D1-411B-89B3-27736D03FF4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F9EAF103-E2C8-4FF1-90DD-5840D15EBB0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FF05A37C-9C7C-451B-B567-E900FED2C24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255D82AD-1DF3-409B-B7DC-6EE9BF54BF19}"/>
                    </a:ext>
                  </a:extLst>
                </p:cNvPr>
                <p:cNvGrpSpPr/>
                <p:nvPr/>
              </p:nvGrpSpPr>
              <p:grpSpPr>
                <a:xfrm>
                  <a:off x="7631518" y="6054973"/>
                  <a:ext cx="650327" cy="495139"/>
                  <a:chOff x="920152" y="6068873"/>
                  <a:chExt cx="650327" cy="495139"/>
                </a:xfrm>
                <a:grpFill/>
              </p:grpSpPr>
              <p:sp>
                <p:nvSpPr>
                  <p:cNvPr id="47" name="Rectángulo 46">
                    <a:extLst>
                      <a:ext uri="{FF2B5EF4-FFF2-40B4-BE49-F238E27FC236}">
                        <a16:creationId xmlns:a16="http://schemas.microsoft.com/office/drawing/2014/main" id="{B1456B08-69B4-4B0D-9E0E-87A475A65BD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8DD918F5-B38C-4485-AFD7-D9E42ACFD3C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76C9AA83-38D4-4F46-BD37-9DBA65D22E1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0DD93AF5-8597-453A-A0D6-34FE2D50E14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A69B4F61-7BD5-4B34-B4E9-7083452E85B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623597AB-43E1-4860-8F40-DA73C9C76E4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6942E8CC-9398-480B-AAB9-97A0F99A8A85}"/>
                    </a:ext>
                  </a:extLst>
                </p:cNvPr>
                <p:cNvGrpSpPr/>
                <p:nvPr/>
              </p:nvGrpSpPr>
              <p:grpSpPr>
                <a:xfrm>
                  <a:off x="8285044" y="6054090"/>
                  <a:ext cx="650327" cy="495139"/>
                  <a:chOff x="920152" y="6068873"/>
                  <a:chExt cx="650327" cy="495139"/>
                </a:xfrm>
                <a:grpFill/>
              </p:grpSpPr>
              <p:sp>
                <p:nvSpPr>
                  <p:cNvPr id="41" name="Rectángulo 40">
                    <a:extLst>
                      <a:ext uri="{FF2B5EF4-FFF2-40B4-BE49-F238E27FC236}">
                        <a16:creationId xmlns:a16="http://schemas.microsoft.com/office/drawing/2014/main" id="{C43FA8BC-EDD8-48DD-B872-F0D574BA0C7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9D897C9D-8943-4662-A2A3-88E1B8BC933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7B702D20-DC28-4FFF-A707-D25CB9CF768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EAAC55DD-4281-414F-8DE6-9109B5EFDEC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09031C5D-63C0-4565-8FCD-725F1ABE69D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B59A59DF-2EA4-45A0-94C5-0B5D3FA9959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6C92487D-C6E3-46FF-A15F-24C4F5FF5F91}"/>
                    </a:ext>
                  </a:extLst>
                </p:cNvPr>
                <p:cNvGrpSpPr/>
                <p:nvPr/>
              </p:nvGrpSpPr>
              <p:grpSpPr>
                <a:xfrm>
                  <a:off x="8938570" y="6054090"/>
                  <a:ext cx="650327" cy="495139"/>
                  <a:chOff x="920152" y="6068873"/>
                  <a:chExt cx="650327" cy="495139"/>
                </a:xfrm>
                <a:grpFill/>
              </p:grpSpPr>
              <p:sp>
                <p:nvSpPr>
                  <p:cNvPr id="35" name="Rectángulo 34">
                    <a:extLst>
                      <a:ext uri="{FF2B5EF4-FFF2-40B4-BE49-F238E27FC236}">
                        <a16:creationId xmlns:a16="http://schemas.microsoft.com/office/drawing/2014/main" id="{3C876D14-F5BB-481C-B74F-4492323F5DF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9ABB5EB8-2C1F-4902-92D6-EFB217A325E3}"/>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BF3B3A7F-FA41-4DD9-AD52-DDB2F635247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55701B85-F9D8-4D2D-AC8E-AB64E244A7A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FF95E1C9-54C1-4FCD-A618-EA58E0C0E05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EE674D90-7BCB-4883-A9EC-34C9675CDFEC}"/>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8" name="Grupo 27">
                  <a:extLst>
                    <a:ext uri="{FF2B5EF4-FFF2-40B4-BE49-F238E27FC236}">
                      <a16:creationId xmlns:a16="http://schemas.microsoft.com/office/drawing/2014/main" id="{E2F36E5D-E4E2-4695-8970-4A6B0FE96C5F}"/>
                    </a:ext>
                  </a:extLst>
                </p:cNvPr>
                <p:cNvGrpSpPr/>
                <p:nvPr/>
              </p:nvGrpSpPr>
              <p:grpSpPr>
                <a:xfrm>
                  <a:off x="9592096" y="6053207"/>
                  <a:ext cx="650327" cy="495139"/>
                  <a:chOff x="920152" y="6068873"/>
                  <a:chExt cx="650327" cy="495139"/>
                </a:xfrm>
                <a:grpFill/>
              </p:grpSpPr>
              <p:sp>
                <p:nvSpPr>
                  <p:cNvPr id="29" name="Rectángulo 28">
                    <a:extLst>
                      <a:ext uri="{FF2B5EF4-FFF2-40B4-BE49-F238E27FC236}">
                        <a16:creationId xmlns:a16="http://schemas.microsoft.com/office/drawing/2014/main" id="{66A8BA41-456F-4E39-AA23-37E7F13813D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E56EDDB0-882D-4DEE-B2C1-7E5C3042978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DA3A2807-93DD-42C6-B7B5-FA1C98024F52}"/>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691BED77-2255-44DD-B33E-F082655741D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8ECD45FE-9B12-4021-A16C-26E819AE45D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590EDE26-0848-4DC1-BA65-F4FAFE2B5DB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1" name="Rectángulo 10">
                <a:extLst>
                  <a:ext uri="{FF2B5EF4-FFF2-40B4-BE49-F238E27FC236}">
                    <a16:creationId xmlns:a16="http://schemas.microsoft.com/office/drawing/2014/main" id="{E5BB409B-99CF-459B-8F6C-1D12C6CBBCDD}"/>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Conector recto 11">
                <a:extLst>
                  <a:ext uri="{FF2B5EF4-FFF2-40B4-BE49-F238E27FC236}">
                    <a16:creationId xmlns:a16="http://schemas.microsoft.com/office/drawing/2014/main" id="{057057BF-2E8D-45BE-BD55-92C429701080}"/>
                  </a:ext>
                </a:extLst>
              </p:cNvPr>
              <p:cNvCxnSpPr>
                <a:stCxn id="119"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21459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 name="Rectángulo 131">
            <a:extLst>
              <a:ext uri="{FF2B5EF4-FFF2-40B4-BE49-F238E27FC236}">
                <a16:creationId xmlns:a16="http://schemas.microsoft.com/office/drawing/2014/main" id="{B4874379-61FF-441D-B9E2-08D6852A4E1B}"/>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ext Box 13"/>
          <p:cNvSpPr txBox="1">
            <a:spLocks noChangeArrowheads="1"/>
          </p:cNvSpPr>
          <p:nvPr/>
        </p:nvSpPr>
        <p:spPr bwMode="auto">
          <a:xfrm>
            <a:off x="5436492" y="4653186"/>
            <a:ext cx="1655763"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zh-CN" sz="1600">
                <a:ea typeface="SimSun" pitchFamily="2" charset="-122"/>
              </a:rPr>
              <a:t>Cinturón 3</a:t>
            </a:r>
            <a:endParaRPr lang="es-ES" sz="1600"/>
          </a:p>
        </p:txBody>
      </p:sp>
      <p:sp>
        <p:nvSpPr>
          <p:cNvPr id="3" name="Text Box 14"/>
          <p:cNvSpPr txBox="1">
            <a:spLocks noChangeArrowheads="1"/>
          </p:cNvSpPr>
          <p:nvPr/>
        </p:nvSpPr>
        <p:spPr bwMode="auto">
          <a:xfrm>
            <a:off x="6803330" y="4653186"/>
            <a:ext cx="1800225"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MX" altLang="zh-CN" sz="1600">
                <a:ea typeface="SimSun" pitchFamily="2" charset="-122"/>
              </a:rPr>
              <a:t>Piso y costados</a:t>
            </a:r>
            <a:endParaRPr lang="es-ES" sz="1600"/>
          </a:p>
        </p:txBody>
      </p:sp>
      <p:sp>
        <p:nvSpPr>
          <p:cNvPr id="4" name="Rectangle 4"/>
          <p:cNvSpPr>
            <a:spLocks noChangeArrowheads="1"/>
          </p:cNvSpPr>
          <p:nvPr/>
        </p:nvSpPr>
        <p:spPr bwMode="auto">
          <a:xfrm>
            <a:off x="394592" y="1052736"/>
            <a:ext cx="8497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ES" b="1" i="1" dirty="0">
                <a:latin typeface="Gill Sans"/>
              </a:rPr>
              <a:t>La construcción radial</a:t>
            </a:r>
            <a:r>
              <a:rPr lang="es-ES" b="0" dirty="0">
                <a:latin typeface="Gill Sans"/>
              </a:rPr>
              <a:t>,  en donde el casco esta compuesto por una capa de cables de acero, en forma radial, en relación al centro de la llanta.</a:t>
            </a:r>
          </a:p>
        </p:txBody>
      </p:sp>
      <p:pic>
        <p:nvPicPr>
          <p:cNvPr id="5" name="Picture 5" descr="CAPA1R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17" y="1989361"/>
            <a:ext cx="18002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INT2RAD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917" y="2062386"/>
            <a:ext cx="16573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INT1RAD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267" y="1989361"/>
            <a:ext cx="163671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INT3RAD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592" y="1916336"/>
            <a:ext cx="1706563"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355" y="1844899"/>
            <a:ext cx="175101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539055" y="4653186"/>
            <a:ext cx="1295400"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zh-CN" sz="1600">
                <a:ea typeface="SimSun" pitchFamily="2" charset="-122"/>
              </a:rPr>
              <a:t>Capa 1</a:t>
            </a:r>
            <a:endParaRPr lang="es-ES" sz="1600"/>
          </a:p>
        </p:txBody>
      </p:sp>
      <p:sp>
        <p:nvSpPr>
          <p:cNvPr id="11" name="Text Box 11"/>
          <p:cNvSpPr txBox="1">
            <a:spLocks noChangeArrowheads="1"/>
          </p:cNvSpPr>
          <p:nvPr/>
        </p:nvSpPr>
        <p:spPr bwMode="auto">
          <a:xfrm>
            <a:off x="2123380" y="4653186"/>
            <a:ext cx="1655762"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zh-CN" sz="1600">
                <a:ea typeface="SimSun" pitchFamily="2" charset="-122"/>
              </a:rPr>
              <a:t>Cinturón 1</a:t>
            </a:r>
            <a:endParaRPr lang="es-ES" sz="1600"/>
          </a:p>
        </p:txBody>
      </p:sp>
      <p:sp>
        <p:nvSpPr>
          <p:cNvPr id="12" name="Text Box 12"/>
          <p:cNvSpPr txBox="1">
            <a:spLocks noChangeArrowheads="1"/>
          </p:cNvSpPr>
          <p:nvPr/>
        </p:nvSpPr>
        <p:spPr bwMode="auto">
          <a:xfrm>
            <a:off x="3852167" y="4653186"/>
            <a:ext cx="1655763"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zh-CN" sz="1600">
                <a:ea typeface="SimSun" pitchFamily="2" charset="-122"/>
              </a:rPr>
              <a:t>Cinturón 2</a:t>
            </a:r>
            <a:endParaRPr lang="es-ES" sz="1600"/>
          </a:p>
        </p:txBody>
      </p:sp>
      <p:sp>
        <p:nvSpPr>
          <p:cNvPr id="13"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Tipos de Construcción</a:t>
            </a:r>
          </a:p>
        </p:txBody>
      </p:sp>
      <p:grpSp>
        <p:nvGrpSpPr>
          <p:cNvPr id="14" name="Grupo 13">
            <a:extLst>
              <a:ext uri="{FF2B5EF4-FFF2-40B4-BE49-F238E27FC236}">
                <a16:creationId xmlns:a16="http://schemas.microsoft.com/office/drawing/2014/main" id="{002E3B6A-1CC6-49C4-AE69-F40FF74352B5}"/>
              </a:ext>
            </a:extLst>
          </p:cNvPr>
          <p:cNvGrpSpPr/>
          <p:nvPr/>
        </p:nvGrpSpPr>
        <p:grpSpPr>
          <a:xfrm>
            <a:off x="-1" y="6076655"/>
            <a:ext cx="9144001" cy="808729"/>
            <a:chOff x="-1" y="6021288"/>
            <a:chExt cx="9144001" cy="808729"/>
          </a:xfrm>
        </p:grpSpPr>
        <p:sp>
          <p:nvSpPr>
            <p:cNvPr id="15" name="Rectángulo 14">
              <a:extLst>
                <a:ext uri="{FF2B5EF4-FFF2-40B4-BE49-F238E27FC236}">
                  <a16:creationId xmlns:a16="http://schemas.microsoft.com/office/drawing/2014/main" id="{CF1450DC-CB41-4E92-84B7-EEFC7AEB7598}"/>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6" name="Grupo 15">
              <a:extLst>
                <a:ext uri="{FF2B5EF4-FFF2-40B4-BE49-F238E27FC236}">
                  <a16:creationId xmlns:a16="http://schemas.microsoft.com/office/drawing/2014/main" id="{C15EB3A1-0669-4DDD-9E78-D4F5B1C76896}"/>
                </a:ext>
              </a:extLst>
            </p:cNvPr>
            <p:cNvGrpSpPr/>
            <p:nvPr/>
          </p:nvGrpSpPr>
          <p:grpSpPr>
            <a:xfrm>
              <a:off x="-1" y="6021288"/>
              <a:ext cx="9144001" cy="808729"/>
              <a:chOff x="-1" y="6049271"/>
              <a:chExt cx="9144001" cy="808729"/>
            </a:xfrm>
          </p:grpSpPr>
          <p:grpSp>
            <p:nvGrpSpPr>
              <p:cNvPr id="17" name="Grupo 16">
                <a:extLst>
                  <a:ext uri="{FF2B5EF4-FFF2-40B4-BE49-F238E27FC236}">
                    <a16:creationId xmlns:a16="http://schemas.microsoft.com/office/drawing/2014/main" id="{D65DEEEC-4DEC-464B-911E-9EDE069B4967}"/>
                  </a:ext>
                </a:extLst>
              </p:cNvPr>
              <p:cNvGrpSpPr/>
              <p:nvPr/>
            </p:nvGrpSpPr>
            <p:grpSpPr>
              <a:xfrm>
                <a:off x="-1" y="6053207"/>
                <a:ext cx="9144001" cy="439573"/>
                <a:chOff x="-204394" y="6053207"/>
                <a:chExt cx="10446817" cy="502203"/>
              </a:xfrm>
              <a:solidFill>
                <a:schemeClr val="tx1"/>
              </a:solidFill>
            </p:grpSpPr>
            <p:grpSp>
              <p:nvGrpSpPr>
                <p:cNvPr id="20" name="Grupo 19">
                  <a:extLst>
                    <a:ext uri="{FF2B5EF4-FFF2-40B4-BE49-F238E27FC236}">
                      <a16:creationId xmlns:a16="http://schemas.microsoft.com/office/drawing/2014/main" id="{E1163D5E-5CDC-40D5-8BBC-7B8D2425D62D}"/>
                    </a:ext>
                  </a:extLst>
                </p:cNvPr>
                <p:cNvGrpSpPr/>
                <p:nvPr/>
              </p:nvGrpSpPr>
              <p:grpSpPr>
                <a:xfrm>
                  <a:off x="-204394" y="6060271"/>
                  <a:ext cx="650327" cy="495139"/>
                  <a:chOff x="920152" y="6068873"/>
                  <a:chExt cx="650327" cy="495139"/>
                </a:xfrm>
                <a:grpFill/>
              </p:grpSpPr>
              <p:sp>
                <p:nvSpPr>
                  <p:cNvPr id="126" name="Rectángulo 125">
                    <a:extLst>
                      <a:ext uri="{FF2B5EF4-FFF2-40B4-BE49-F238E27FC236}">
                        <a16:creationId xmlns:a16="http://schemas.microsoft.com/office/drawing/2014/main" id="{42104579-9225-4DFC-A4BF-A1A0F53E5AC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Rectángulo 126">
                    <a:extLst>
                      <a:ext uri="{FF2B5EF4-FFF2-40B4-BE49-F238E27FC236}">
                        <a16:creationId xmlns:a16="http://schemas.microsoft.com/office/drawing/2014/main" id="{A6D45BCD-ECA5-4CBC-9A10-6981D12BD38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Rectángulo 127">
                    <a:extLst>
                      <a:ext uri="{FF2B5EF4-FFF2-40B4-BE49-F238E27FC236}">
                        <a16:creationId xmlns:a16="http://schemas.microsoft.com/office/drawing/2014/main" id="{3E708FE5-2643-4291-A7D3-50B281A30B0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Rectángulo 128">
                    <a:extLst>
                      <a:ext uri="{FF2B5EF4-FFF2-40B4-BE49-F238E27FC236}">
                        <a16:creationId xmlns:a16="http://schemas.microsoft.com/office/drawing/2014/main" id="{B51C913C-8A09-4116-BECC-67CF88596ED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21FD1A7C-2212-4178-891E-E0D0EFE9533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Rectángulo 130">
                    <a:extLst>
                      <a:ext uri="{FF2B5EF4-FFF2-40B4-BE49-F238E27FC236}">
                        <a16:creationId xmlns:a16="http://schemas.microsoft.com/office/drawing/2014/main" id="{BE8E0D87-1702-44A3-B50E-541081A6358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37FE1B5B-9F02-4AC8-9185-E2AAFFE13850}"/>
                    </a:ext>
                  </a:extLst>
                </p:cNvPr>
                <p:cNvGrpSpPr/>
                <p:nvPr/>
              </p:nvGrpSpPr>
              <p:grpSpPr>
                <a:xfrm>
                  <a:off x="449132" y="6059388"/>
                  <a:ext cx="650327" cy="495139"/>
                  <a:chOff x="920152" y="6068873"/>
                  <a:chExt cx="650327" cy="495139"/>
                </a:xfrm>
                <a:grpFill/>
              </p:grpSpPr>
              <p:sp>
                <p:nvSpPr>
                  <p:cNvPr id="120" name="Rectángulo 119">
                    <a:extLst>
                      <a:ext uri="{FF2B5EF4-FFF2-40B4-BE49-F238E27FC236}">
                        <a16:creationId xmlns:a16="http://schemas.microsoft.com/office/drawing/2014/main" id="{42C2D9A0-7EAD-498D-ACBF-B8B1C9B109D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0A28D177-60B5-4D73-BB5B-A7A6523685A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F28E08A6-1BC3-4C98-B0B2-FA110D28663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EDDB1C20-93F0-40FC-AEF6-D16E090500D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Rectángulo 123">
                    <a:extLst>
                      <a:ext uri="{FF2B5EF4-FFF2-40B4-BE49-F238E27FC236}">
                        <a16:creationId xmlns:a16="http://schemas.microsoft.com/office/drawing/2014/main" id="{6E659EBD-BF80-4952-B272-EE17AA6114B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5" name="Rectángulo 124">
                    <a:extLst>
                      <a:ext uri="{FF2B5EF4-FFF2-40B4-BE49-F238E27FC236}">
                        <a16:creationId xmlns:a16="http://schemas.microsoft.com/office/drawing/2014/main" id="{B88D790D-EB31-45F4-A025-D924914EBA5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02AFBBA8-9B51-4358-9118-BB2FBC87D0A4}"/>
                    </a:ext>
                  </a:extLst>
                </p:cNvPr>
                <p:cNvGrpSpPr/>
                <p:nvPr/>
              </p:nvGrpSpPr>
              <p:grpSpPr>
                <a:xfrm>
                  <a:off x="1102658" y="6059388"/>
                  <a:ext cx="650327" cy="495139"/>
                  <a:chOff x="920152" y="6068873"/>
                  <a:chExt cx="650327" cy="495139"/>
                </a:xfrm>
                <a:grpFill/>
              </p:grpSpPr>
              <p:sp>
                <p:nvSpPr>
                  <p:cNvPr id="114" name="Rectángulo 113">
                    <a:extLst>
                      <a:ext uri="{FF2B5EF4-FFF2-40B4-BE49-F238E27FC236}">
                        <a16:creationId xmlns:a16="http://schemas.microsoft.com/office/drawing/2014/main" id="{6FE2D16F-13FD-422F-8809-45FB188C320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A3618BC9-3E77-41A2-9E72-46D0937AFDB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5270F082-8EC6-4CF2-BD44-238B050469C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8E8866E6-2C7C-4A14-8DF7-824330337076}"/>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27801B32-2649-4E1C-ACAC-AF94F1AE79B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Rectángulo 118">
                    <a:extLst>
                      <a:ext uri="{FF2B5EF4-FFF2-40B4-BE49-F238E27FC236}">
                        <a16:creationId xmlns:a16="http://schemas.microsoft.com/office/drawing/2014/main" id="{FF2DBAA9-E203-4236-A690-1FF635A4931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37F29103-A643-4972-A081-2B7742B93ED3}"/>
                    </a:ext>
                  </a:extLst>
                </p:cNvPr>
                <p:cNvGrpSpPr/>
                <p:nvPr/>
              </p:nvGrpSpPr>
              <p:grpSpPr>
                <a:xfrm>
                  <a:off x="1756184" y="6058505"/>
                  <a:ext cx="650327" cy="495139"/>
                  <a:chOff x="920152" y="6068873"/>
                  <a:chExt cx="650327" cy="495139"/>
                </a:xfrm>
                <a:grpFill/>
              </p:grpSpPr>
              <p:sp>
                <p:nvSpPr>
                  <p:cNvPr id="108" name="Rectángulo 107">
                    <a:extLst>
                      <a:ext uri="{FF2B5EF4-FFF2-40B4-BE49-F238E27FC236}">
                        <a16:creationId xmlns:a16="http://schemas.microsoft.com/office/drawing/2014/main" id="{DEC4FE51-07FF-495C-B02E-CCD1C78E9A4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00D7E702-B8E9-4097-A0D8-62A84C1D3A0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B4533306-BF10-48F2-BD7C-655DFEAC3813}"/>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F4229EE2-C92E-44E5-9632-FFEBAE2CEFA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DB997689-16A4-4E70-993E-2161E6EB779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Rectángulo 112">
                    <a:extLst>
                      <a:ext uri="{FF2B5EF4-FFF2-40B4-BE49-F238E27FC236}">
                        <a16:creationId xmlns:a16="http://schemas.microsoft.com/office/drawing/2014/main" id="{DCFB3D56-45A9-4372-B7BC-D223277C7B7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DA8F52BB-03A5-4831-A5E8-8AECE907633D}"/>
                    </a:ext>
                  </a:extLst>
                </p:cNvPr>
                <p:cNvGrpSpPr/>
                <p:nvPr/>
              </p:nvGrpSpPr>
              <p:grpSpPr>
                <a:xfrm>
                  <a:off x="2408110" y="6058505"/>
                  <a:ext cx="650327" cy="495139"/>
                  <a:chOff x="920152" y="6068873"/>
                  <a:chExt cx="650327" cy="495139"/>
                </a:xfrm>
                <a:grpFill/>
              </p:grpSpPr>
              <p:sp>
                <p:nvSpPr>
                  <p:cNvPr id="102" name="Rectángulo 101">
                    <a:extLst>
                      <a:ext uri="{FF2B5EF4-FFF2-40B4-BE49-F238E27FC236}">
                        <a16:creationId xmlns:a16="http://schemas.microsoft.com/office/drawing/2014/main" id="{14C6512F-EF87-40EB-AD38-C31C527C65F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DA8798AE-B244-4081-A386-AC609164431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2B64F627-C0A7-4C6E-8F8D-37118266B8D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DAEDE5AF-EF3E-4270-9700-DA3044E7C8E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A69F5BA6-14B2-4CBB-AC13-0536623E1E75}"/>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Rectángulo 106">
                    <a:extLst>
                      <a:ext uri="{FF2B5EF4-FFF2-40B4-BE49-F238E27FC236}">
                        <a16:creationId xmlns:a16="http://schemas.microsoft.com/office/drawing/2014/main" id="{F88F740A-7424-4D04-BBF9-C53593C1C27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291D6A28-D65C-4A20-9FAE-A3630D77B3F7}"/>
                    </a:ext>
                  </a:extLst>
                </p:cNvPr>
                <p:cNvGrpSpPr/>
                <p:nvPr/>
              </p:nvGrpSpPr>
              <p:grpSpPr>
                <a:xfrm>
                  <a:off x="3061636" y="6057622"/>
                  <a:ext cx="650327" cy="495139"/>
                  <a:chOff x="920152" y="6068873"/>
                  <a:chExt cx="650327" cy="495139"/>
                </a:xfrm>
                <a:grpFill/>
              </p:grpSpPr>
              <p:sp>
                <p:nvSpPr>
                  <p:cNvPr id="96" name="Rectángulo 95">
                    <a:extLst>
                      <a:ext uri="{FF2B5EF4-FFF2-40B4-BE49-F238E27FC236}">
                        <a16:creationId xmlns:a16="http://schemas.microsoft.com/office/drawing/2014/main" id="{5EAD99ED-D9BE-4FC5-A718-F88210930E9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1B5ABC6E-25E4-4611-90D8-F3692E5A7E5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FE95CCE3-8758-4FAE-AFDC-D9CE3B09794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4D8325BA-C364-437F-98D6-37762A29791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D5CF2129-C528-41C8-AF0C-2F5C8BAE894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Rectángulo 100">
                    <a:extLst>
                      <a:ext uri="{FF2B5EF4-FFF2-40B4-BE49-F238E27FC236}">
                        <a16:creationId xmlns:a16="http://schemas.microsoft.com/office/drawing/2014/main" id="{BE3D9CB0-A4E0-4F25-AFDB-6B66AF8EBEA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BF9DE63A-70C1-4AEE-8BCE-E0CC046B8B56}"/>
                    </a:ext>
                  </a:extLst>
                </p:cNvPr>
                <p:cNvGrpSpPr/>
                <p:nvPr/>
              </p:nvGrpSpPr>
              <p:grpSpPr>
                <a:xfrm>
                  <a:off x="3715162" y="6057622"/>
                  <a:ext cx="650327" cy="495139"/>
                  <a:chOff x="920152" y="6068873"/>
                  <a:chExt cx="650327" cy="495139"/>
                </a:xfrm>
                <a:grpFill/>
              </p:grpSpPr>
              <p:sp>
                <p:nvSpPr>
                  <p:cNvPr id="90" name="Rectángulo 89">
                    <a:extLst>
                      <a:ext uri="{FF2B5EF4-FFF2-40B4-BE49-F238E27FC236}">
                        <a16:creationId xmlns:a16="http://schemas.microsoft.com/office/drawing/2014/main" id="{5D9CDCE7-5DDA-4DF8-8B7E-71A70FC0C6AF}"/>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1E5578AC-D5B8-4595-A1C9-E47F54CE52D4}"/>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59CC3AAB-F285-46A2-8206-535A3CD2A03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B70EB7AD-5162-4AB0-806C-6D9A20D90C7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69D479A7-0474-4613-B62C-90A04F0182EF}"/>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94">
                    <a:extLst>
                      <a:ext uri="{FF2B5EF4-FFF2-40B4-BE49-F238E27FC236}">
                        <a16:creationId xmlns:a16="http://schemas.microsoft.com/office/drawing/2014/main" id="{F5C565B4-E412-4A04-97BB-D5E5ADB6DB54}"/>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4FF2EA16-C0D5-491D-B9F4-2F76AD05DEA2}"/>
                    </a:ext>
                  </a:extLst>
                </p:cNvPr>
                <p:cNvGrpSpPr/>
                <p:nvPr/>
              </p:nvGrpSpPr>
              <p:grpSpPr>
                <a:xfrm>
                  <a:off x="4368688" y="6056739"/>
                  <a:ext cx="650327" cy="495139"/>
                  <a:chOff x="920152" y="6068873"/>
                  <a:chExt cx="650327" cy="495139"/>
                </a:xfrm>
                <a:grpFill/>
              </p:grpSpPr>
              <p:sp>
                <p:nvSpPr>
                  <p:cNvPr id="84" name="Rectángulo 83">
                    <a:extLst>
                      <a:ext uri="{FF2B5EF4-FFF2-40B4-BE49-F238E27FC236}">
                        <a16:creationId xmlns:a16="http://schemas.microsoft.com/office/drawing/2014/main" id="{CFE11098-88D5-47B1-8B71-ED963CD6CFDE}"/>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965ED466-D6DB-4FE1-813F-2F6757E4AEE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7A0E8F86-DE20-4EE7-8D3D-19616A1E336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78C6DF1E-45BE-404E-B195-2C46D58F99F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C850F193-E8D4-4C15-8EDF-C0E70B2FD2F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714303E5-CBFE-4043-94F1-E203EF29E69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8" name="Grupo 27">
                  <a:extLst>
                    <a:ext uri="{FF2B5EF4-FFF2-40B4-BE49-F238E27FC236}">
                      <a16:creationId xmlns:a16="http://schemas.microsoft.com/office/drawing/2014/main" id="{0094FE7F-BE9A-49D2-8D21-DDE567B921FB}"/>
                    </a:ext>
                  </a:extLst>
                </p:cNvPr>
                <p:cNvGrpSpPr/>
                <p:nvPr/>
              </p:nvGrpSpPr>
              <p:grpSpPr>
                <a:xfrm>
                  <a:off x="5019014" y="6056739"/>
                  <a:ext cx="650327" cy="495139"/>
                  <a:chOff x="920152" y="6068873"/>
                  <a:chExt cx="650327" cy="495139"/>
                </a:xfrm>
                <a:grpFill/>
              </p:grpSpPr>
              <p:sp>
                <p:nvSpPr>
                  <p:cNvPr id="78" name="Rectángulo 77">
                    <a:extLst>
                      <a:ext uri="{FF2B5EF4-FFF2-40B4-BE49-F238E27FC236}">
                        <a16:creationId xmlns:a16="http://schemas.microsoft.com/office/drawing/2014/main" id="{67C0EECA-F8C8-48E9-85E7-ED98A18FCB1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FD28FF91-D280-4289-8124-88EC631BCE0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AB04774A-CF20-4CE6-8E85-12C60CF9B59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0549CC91-591D-4287-934F-61D91FDE772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AB98A0BC-69DF-4DC8-8EE4-02B628091527}"/>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82">
                    <a:extLst>
                      <a:ext uri="{FF2B5EF4-FFF2-40B4-BE49-F238E27FC236}">
                        <a16:creationId xmlns:a16="http://schemas.microsoft.com/office/drawing/2014/main" id="{965BAFB0-9722-4D2C-AF69-9C611A82B06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9" name="Grupo 28">
                  <a:extLst>
                    <a:ext uri="{FF2B5EF4-FFF2-40B4-BE49-F238E27FC236}">
                      <a16:creationId xmlns:a16="http://schemas.microsoft.com/office/drawing/2014/main" id="{E601FA29-2875-4FE2-8681-1D55D90B9427}"/>
                    </a:ext>
                  </a:extLst>
                </p:cNvPr>
                <p:cNvGrpSpPr/>
                <p:nvPr/>
              </p:nvGrpSpPr>
              <p:grpSpPr>
                <a:xfrm>
                  <a:off x="5672540" y="6055856"/>
                  <a:ext cx="650327" cy="495139"/>
                  <a:chOff x="920152" y="6068873"/>
                  <a:chExt cx="650327" cy="495139"/>
                </a:xfrm>
                <a:grpFill/>
              </p:grpSpPr>
              <p:sp>
                <p:nvSpPr>
                  <p:cNvPr id="72" name="Rectángulo 71">
                    <a:extLst>
                      <a:ext uri="{FF2B5EF4-FFF2-40B4-BE49-F238E27FC236}">
                        <a16:creationId xmlns:a16="http://schemas.microsoft.com/office/drawing/2014/main" id="{76F3E6FA-6B5C-4BB4-9D19-426E41DED8B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50293F6C-AE73-4980-802D-DC7AF9760D0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DA843C9D-3D82-474F-9E38-CCA6B2BAE31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B786E11C-AECA-4BD6-AFDA-438DC0BDE3B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BA7E88BA-691A-41FA-BB38-1F60031BA1A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A6A2183B-3A19-45BB-97BF-8804241E224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0" name="Grupo 29">
                  <a:extLst>
                    <a:ext uri="{FF2B5EF4-FFF2-40B4-BE49-F238E27FC236}">
                      <a16:creationId xmlns:a16="http://schemas.microsoft.com/office/drawing/2014/main" id="{C870D645-6C32-4405-84F9-6E05B85C2113}"/>
                    </a:ext>
                  </a:extLst>
                </p:cNvPr>
                <p:cNvGrpSpPr/>
                <p:nvPr/>
              </p:nvGrpSpPr>
              <p:grpSpPr>
                <a:xfrm>
                  <a:off x="6326066" y="6055856"/>
                  <a:ext cx="650327" cy="495139"/>
                  <a:chOff x="920152" y="6068873"/>
                  <a:chExt cx="650327" cy="495139"/>
                </a:xfrm>
                <a:grpFill/>
              </p:grpSpPr>
              <p:sp>
                <p:nvSpPr>
                  <p:cNvPr id="66" name="Rectángulo 65">
                    <a:extLst>
                      <a:ext uri="{FF2B5EF4-FFF2-40B4-BE49-F238E27FC236}">
                        <a16:creationId xmlns:a16="http://schemas.microsoft.com/office/drawing/2014/main" id="{D9831807-7633-49DC-8D1F-37F9F266501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B2FFDF5F-23C7-45FA-91A5-0BF7AC995F5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879E4675-1409-4995-9C9C-727B71B6381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EF4139D1-8940-46AC-8B45-78853166D9A8}"/>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458AA4EF-4D0C-4892-B5A0-6C73DD9522A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Rectángulo 70">
                    <a:extLst>
                      <a:ext uri="{FF2B5EF4-FFF2-40B4-BE49-F238E27FC236}">
                        <a16:creationId xmlns:a16="http://schemas.microsoft.com/office/drawing/2014/main" id="{52B6256F-039B-476D-86BB-74182CF449D6}"/>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1" name="Grupo 30">
                  <a:extLst>
                    <a:ext uri="{FF2B5EF4-FFF2-40B4-BE49-F238E27FC236}">
                      <a16:creationId xmlns:a16="http://schemas.microsoft.com/office/drawing/2014/main" id="{5CFCFB9E-8E71-4CB3-83C2-370F083830AB}"/>
                    </a:ext>
                  </a:extLst>
                </p:cNvPr>
                <p:cNvGrpSpPr/>
                <p:nvPr/>
              </p:nvGrpSpPr>
              <p:grpSpPr>
                <a:xfrm>
                  <a:off x="6979592" y="6054973"/>
                  <a:ext cx="650327" cy="495139"/>
                  <a:chOff x="920152" y="6068873"/>
                  <a:chExt cx="650327" cy="495139"/>
                </a:xfrm>
                <a:grpFill/>
              </p:grpSpPr>
              <p:sp>
                <p:nvSpPr>
                  <p:cNvPr id="60" name="Rectángulo 59">
                    <a:extLst>
                      <a:ext uri="{FF2B5EF4-FFF2-40B4-BE49-F238E27FC236}">
                        <a16:creationId xmlns:a16="http://schemas.microsoft.com/office/drawing/2014/main" id="{68B7DADA-0F66-4C35-B55B-ABAC723D5AC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2268C3BB-CF41-423E-A1F0-56E77760760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8D863074-9879-4D54-92F0-027F1F2AEB5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436154B9-0898-4EAC-BF0B-9A8E16650E8B}"/>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D860C143-925F-44ED-9A1E-2D283825784D}"/>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DC5636FA-ABF3-4A1D-94CB-6BD93D50C902}"/>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2" name="Grupo 31">
                  <a:extLst>
                    <a:ext uri="{FF2B5EF4-FFF2-40B4-BE49-F238E27FC236}">
                      <a16:creationId xmlns:a16="http://schemas.microsoft.com/office/drawing/2014/main" id="{59BFC29E-05BC-4956-9ECF-B9C64672E6CD}"/>
                    </a:ext>
                  </a:extLst>
                </p:cNvPr>
                <p:cNvGrpSpPr/>
                <p:nvPr/>
              </p:nvGrpSpPr>
              <p:grpSpPr>
                <a:xfrm>
                  <a:off x="7631518" y="6054973"/>
                  <a:ext cx="650327" cy="495139"/>
                  <a:chOff x="920152" y="6068873"/>
                  <a:chExt cx="650327" cy="495139"/>
                </a:xfrm>
                <a:grpFill/>
              </p:grpSpPr>
              <p:sp>
                <p:nvSpPr>
                  <p:cNvPr id="54" name="Rectángulo 53">
                    <a:extLst>
                      <a:ext uri="{FF2B5EF4-FFF2-40B4-BE49-F238E27FC236}">
                        <a16:creationId xmlns:a16="http://schemas.microsoft.com/office/drawing/2014/main" id="{037B3C63-505D-49DD-B1B6-83949C92FC6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3C5CA382-18DE-40CB-8970-A8F9A9EF375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FFFD83B0-704F-4EE8-ACAF-A9DAE0DDFDE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E4184C6B-7133-4C40-833E-651728F904E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84EF4048-DADE-4A90-80A0-2B494F985D8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Rectángulo 58">
                    <a:extLst>
                      <a:ext uri="{FF2B5EF4-FFF2-40B4-BE49-F238E27FC236}">
                        <a16:creationId xmlns:a16="http://schemas.microsoft.com/office/drawing/2014/main" id="{25F6F3B4-1FA6-48F8-9E55-97C448103E8A}"/>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3" name="Grupo 32">
                  <a:extLst>
                    <a:ext uri="{FF2B5EF4-FFF2-40B4-BE49-F238E27FC236}">
                      <a16:creationId xmlns:a16="http://schemas.microsoft.com/office/drawing/2014/main" id="{2E745CF3-D05E-4456-9839-9CDAEECC28CC}"/>
                    </a:ext>
                  </a:extLst>
                </p:cNvPr>
                <p:cNvGrpSpPr/>
                <p:nvPr/>
              </p:nvGrpSpPr>
              <p:grpSpPr>
                <a:xfrm>
                  <a:off x="8285044" y="6054090"/>
                  <a:ext cx="650327" cy="495139"/>
                  <a:chOff x="920152" y="6068873"/>
                  <a:chExt cx="650327" cy="495139"/>
                </a:xfrm>
                <a:grpFill/>
              </p:grpSpPr>
              <p:sp>
                <p:nvSpPr>
                  <p:cNvPr id="48" name="Rectángulo 47">
                    <a:extLst>
                      <a:ext uri="{FF2B5EF4-FFF2-40B4-BE49-F238E27FC236}">
                        <a16:creationId xmlns:a16="http://schemas.microsoft.com/office/drawing/2014/main" id="{A6FAC52C-F7C4-497B-A390-A8D57EAE5B7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6E342E70-6367-483D-9039-1E7610FA2A8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6E5F2C7E-0CB6-47E0-83B7-3A9228C1B8AA}"/>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33E934A7-1754-4BFB-B6FD-18E68A080D3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0B83F182-62F5-4D67-A283-E6D94DF2E6E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E0A89767-6FA1-4524-9D13-88C7800EA58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4" name="Grupo 33">
                  <a:extLst>
                    <a:ext uri="{FF2B5EF4-FFF2-40B4-BE49-F238E27FC236}">
                      <a16:creationId xmlns:a16="http://schemas.microsoft.com/office/drawing/2014/main" id="{2C2D6169-F412-4F29-BA9A-B39DF432263C}"/>
                    </a:ext>
                  </a:extLst>
                </p:cNvPr>
                <p:cNvGrpSpPr/>
                <p:nvPr/>
              </p:nvGrpSpPr>
              <p:grpSpPr>
                <a:xfrm>
                  <a:off x="8938570" y="6054090"/>
                  <a:ext cx="650327" cy="495139"/>
                  <a:chOff x="920152" y="6068873"/>
                  <a:chExt cx="650327" cy="495139"/>
                </a:xfrm>
                <a:grpFill/>
              </p:grpSpPr>
              <p:sp>
                <p:nvSpPr>
                  <p:cNvPr id="42" name="Rectángulo 41">
                    <a:extLst>
                      <a:ext uri="{FF2B5EF4-FFF2-40B4-BE49-F238E27FC236}">
                        <a16:creationId xmlns:a16="http://schemas.microsoft.com/office/drawing/2014/main" id="{FE328A1B-BE06-4A48-98D0-4B5D860C6DF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78DEC603-14F4-4796-B592-BFCEB230371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433CD804-8BD8-4C17-A88D-D0E9CD4DA009}"/>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D5ABDC7B-BD38-48F8-B45E-2B122EAA2289}"/>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7BE16C11-3529-4867-A7E2-7280DFC918F3}"/>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E6A7F44E-AFE5-412D-AF00-30310BEEBE8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5" name="Grupo 34">
                  <a:extLst>
                    <a:ext uri="{FF2B5EF4-FFF2-40B4-BE49-F238E27FC236}">
                      <a16:creationId xmlns:a16="http://schemas.microsoft.com/office/drawing/2014/main" id="{E2787469-D053-4942-B695-59D001BA4BDC}"/>
                    </a:ext>
                  </a:extLst>
                </p:cNvPr>
                <p:cNvGrpSpPr/>
                <p:nvPr/>
              </p:nvGrpSpPr>
              <p:grpSpPr>
                <a:xfrm>
                  <a:off x="9592096" y="6053207"/>
                  <a:ext cx="650327" cy="495139"/>
                  <a:chOff x="920152" y="6068873"/>
                  <a:chExt cx="650327" cy="495139"/>
                </a:xfrm>
                <a:grpFill/>
              </p:grpSpPr>
              <p:sp>
                <p:nvSpPr>
                  <p:cNvPr id="36" name="Rectángulo 35">
                    <a:extLst>
                      <a:ext uri="{FF2B5EF4-FFF2-40B4-BE49-F238E27FC236}">
                        <a16:creationId xmlns:a16="http://schemas.microsoft.com/office/drawing/2014/main" id="{43B8B06C-D6E3-4048-89E8-75DD6CB06D7B}"/>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192DE205-9A2C-43EE-A979-CD221FBC392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C0DE92C5-2BC6-4B76-9B7D-409465C326F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9E6E6BE2-13BA-43CE-92BD-E52806CCE770}"/>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906E9AB7-F187-4CF6-BEEF-26F67D916DF9}"/>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50260BDE-8870-421F-A03E-98A5F119DB0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8" name="Rectángulo 17">
                <a:extLst>
                  <a:ext uri="{FF2B5EF4-FFF2-40B4-BE49-F238E27FC236}">
                    <a16:creationId xmlns:a16="http://schemas.microsoft.com/office/drawing/2014/main" id="{A0081BB7-D01F-45B2-8E8E-80924EE07393}"/>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9" name="Conector recto 18">
                <a:extLst>
                  <a:ext uri="{FF2B5EF4-FFF2-40B4-BE49-F238E27FC236}">
                    <a16:creationId xmlns:a16="http://schemas.microsoft.com/office/drawing/2014/main" id="{7DFC14EE-AD8D-4F3F-9ACE-C27943FDB7FA}"/>
                  </a:ext>
                </a:extLst>
              </p:cNvPr>
              <p:cNvCxnSpPr>
                <a:stCxn id="126"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33" name="Grupo 132">
            <a:extLst>
              <a:ext uri="{FF2B5EF4-FFF2-40B4-BE49-F238E27FC236}">
                <a16:creationId xmlns:a16="http://schemas.microsoft.com/office/drawing/2014/main" id="{17F70605-196D-4F19-9532-B5DDAE1266C2}"/>
              </a:ext>
            </a:extLst>
          </p:cNvPr>
          <p:cNvGrpSpPr/>
          <p:nvPr/>
        </p:nvGrpSpPr>
        <p:grpSpPr>
          <a:xfrm>
            <a:off x="6429681" y="118841"/>
            <a:ext cx="2697504" cy="802387"/>
            <a:chOff x="6429681" y="118841"/>
            <a:chExt cx="2697504" cy="802387"/>
          </a:xfrm>
        </p:grpSpPr>
        <p:sp>
          <p:nvSpPr>
            <p:cNvPr id="134" name="Flecha: pentágono 133">
              <a:extLst>
                <a:ext uri="{FF2B5EF4-FFF2-40B4-BE49-F238E27FC236}">
                  <a16:creationId xmlns:a16="http://schemas.microsoft.com/office/drawing/2014/main" id="{816A827E-1656-45F4-A8D9-423DFA0B6346}"/>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35" name="Imagen 134">
              <a:extLst>
                <a:ext uri="{FF2B5EF4-FFF2-40B4-BE49-F238E27FC236}">
                  <a16:creationId xmlns:a16="http://schemas.microsoft.com/office/drawing/2014/main" id="{D3A6FDEB-9708-4D42-914F-2490B48B3F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82944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 name="Rectángulo 124">
            <a:extLst>
              <a:ext uri="{FF2B5EF4-FFF2-40B4-BE49-F238E27FC236}">
                <a16:creationId xmlns:a16="http://schemas.microsoft.com/office/drawing/2014/main" id="{50D36AFF-14EB-4897-BCEC-D55F8E2339D7}"/>
              </a:ext>
            </a:extLst>
          </p:cNvPr>
          <p:cNvSpPr/>
          <p:nvPr/>
        </p:nvSpPr>
        <p:spPr>
          <a:xfrm>
            <a:off x="-2" y="0"/>
            <a:ext cx="6398569" cy="355074"/>
          </a:xfrm>
          <a:prstGeom prst="rect">
            <a:avLst/>
          </a:prstGeom>
          <a:gradFill flip="none" rotWithShape="1">
            <a:gsLst>
              <a:gs pos="0">
                <a:schemeClr val="bg1">
                  <a:lumMod val="65000"/>
                </a:schemeClr>
              </a:gs>
              <a:gs pos="50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Picture 5" descr="HUELLA1R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051594"/>
            <a:ext cx="2017712"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UELLA2R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840" y="908720"/>
            <a:ext cx="20066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2173288" y="532993"/>
            <a:ext cx="39830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228600" algn="l"/>
              </a:tabLst>
            </a:pPr>
            <a:r>
              <a:rPr lang="es-ES" b="0" dirty="0">
                <a:latin typeface="Gill Sans"/>
              </a:rPr>
              <a:t>Los costados y piso de rodamiento, trabajan de forma </a:t>
            </a:r>
            <a:r>
              <a:rPr lang="es-ES" dirty="0">
                <a:latin typeface="Gill Sans"/>
              </a:rPr>
              <a:t>independiente: durante el rodaje de la llanta, solo los costados flexionan; estas flexiones no se transmiten al piso de rodamiento, dando como resultado: reducción de</a:t>
            </a:r>
            <a:r>
              <a:rPr lang="es-ES" b="0" dirty="0">
                <a:latin typeface="Gill Sans"/>
              </a:rPr>
              <a:t> </a:t>
            </a:r>
            <a:r>
              <a:rPr lang="es-ES" dirty="0">
                <a:latin typeface="Gill Sans"/>
              </a:rPr>
              <a:t> las</a:t>
            </a:r>
            <a:r>
              <a:rPr lang="es-ES" b="0" dirty="0">
                <a:latin typeface="Gill Sans"/>
              </a:rPr>
              <a:t> </a:t>
            </a:r>
            <a:r>
              <a:rPr lang="es-ES" dirty="0">
                <a:latin typeface="Gill Sans"/>
              </a:rPr>
              <a:t>deformaciones de la superficie de contacto con el suelo y de las fricciones con el suelo.</a:t>
            </a:r>
          </a:p>
          <a:p>
            <a:pPr algn="just">
              <a:tabLst>
                <a:tab pos="228600" algn="l"/>
              </a:tabLst>
            </a:pPr>
            <a:endParaRPr lang="es-ES" b="0" dirty="0">
              <a:latin typeface="Gill Sans"/>
            </a:endParaRPr>
          </a:p>
          <a:p>
            <a:pPr algn="just">
              <a:tabLst>
                <a:tab pos="228600" algn="l"/>
              </a:tabLst>
            </a:pPr>
            <a:r>
              <a:rPr lang="es-ES" dirty="0">
                <a:latin typeface="Gill Sans"/>
              </a:rPr>
              <a:t>Las ventajas de la llanta radial  son:</a:t>
            </a:r>
          </a:p>
          <a:p>
            <a:pPr algn="just">
              <a:tabLst>
                <a:tab pos="228600" algn="l"/>
              </a:tabLst>
            </a:pPr>
            <a:r>
              <a:rPr lang="es-ES" b="0" i="1" dirty="0">
                <a:latin typeface="Gill Sans"/>
              </a:rPr>
              <a:t>Menor calentamiento de la llanta, mayor rendimiento kilométrico.</a:t>
            </a:r>
          </a:p>
          <a:p>
            <a:pPr algn="just">
              <a:tabLst>
                <a:tab pos="228600" algn="l"/>
              </a:tabLst>
            </a:pPr>
            <a:endParaRPr lang="es-ES" b="0" dirty="0">
              <a:latin typeface="Gill Sans"/>
            </a:endParaRPr>
          </a:p>
          <a:p>
            <a:pPr algn="just">
              <a:tabLst>
                <a:tab pos="228600" algn="l"/>
              </a:tabLst>
            </a:pPr>
            <a:r>
              <a:rPr lang="es-ES" b="0" i="1" dirty="0">
                <a:latin typeface="Gill Sans"/>
              </a:rPr>
              <a:t>Mayor resistencia a la carga y </a:t>
            </a:r>
            <a:r>
              <a:rPr lang="es-ES" b="0" i="1" dirty="0" err="1">
                <a:latin typeface="Gill Sans"/>
              </a:rPr>
              <a:t>renovabilidad</a:t>
            </a:r>
            <a:r>
              <a:rPr lang="es-ES" b="0" i="1" dirty="0">
                <a:latin typeface="Gill Sans"/>
              </a:rPr>
              <a:t>, por su capa de acero.</a:t>
            </a:r>
            <a:endParaRPr lang="es-ES" b="0" dirty="0">
              <a:latin typeface="Gill Sans"/>
            </a:endParaRPr>
          </a:p>
          <a:p>
            <a:pPr algn="just">
              <a:tabLst>
                <a:tab pos="228600" algn="l"/>
              </a:tabLst>
            </a:pPr>
            <a:r>
              <a:rPr lang="es-ES" b="0" i="1" dirty="0">
                <a:latin typeface="Gill Sans"/>
              </a:rPr>
              <a:t>Ahorro de combustible.</a:t>
            </a:r>
          </a:p>
          <a:p>
            <a:pPr algn="just">
              <a:tabLst>
                <a:tab pos="228600" algn="l"/>
              </a:tabLst>
            </a:pPr>
            <a:endParaRPr lang="es-ES" b="0" dirty="0">
              <a:latin typeface="Gill Sans"/>
            </a:endParaRPr>
          </a:p>
          <a:p>
            <a:pPr algn="just">
              <a:tabLst>
                <a:tab pos="228600" algn="l"/>
              </a:tabLst>
            </a:pPr>
            <a:r>
              <a:rPr lang="es-ES" b="0" i="1" dirty="0">
                <a:latin typeface="Gill Sans"/>
              </a:rPr>
              <a:t>Adherencia y tracción excepcional.</a:t>
            </a:r>
            <a:endParaRPr lang="es-ES" b="0" dirty="0">
              <a:latin typeface="Gill Sans"/>
            </a:endParaRPr>
          </a:p>
          <a:p>
            <a:pPr algn="just">
              <a:tabLst>
                <a:tab pos="228600" algn="l"/>
              </a:tabLst>
            </a:pPr>
            <a:r>
              <a:rPr lang="es-ES" b="0" i="1" dirty="0">
                <a:latin typeface="Gill Sans"/>
              </a:rPr>
              <a:t>Gran confort por su flexibilidad.</a:t>
            </a:r>
          </a:p>
        </p:txBody>
      </p:sp>
      <p:sp>
        <p:nvSpPr>
          <p:cNvPr id="6" name="2 Título"/>
          <p:cNvSpPr txBox="1">
            <a:spLocks/>
          </p:cNvSpPr>
          <p:nvPr/>
        </p:nvSpPr>
        <p:spPr>
          <a:xfrm>
            <a:off x="35496" y="-79523"/>
            <a:ext cx="7772400" cy="48418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r>
              <a:rPr lang="es-MX" sz="2800" b="0" dirty="0"/>
              <a:t>Comportamiento Llanta Radial</a:t>
            </a:r>
          </a:p>
        </p:txBody>
      </p:sp>
      <p:grpSp>
        <p:nvGrpSpPr>
          <p:cNvPr id="7" name="Grupo 6">
            <a:extLst>
              <a:ext uri="{FF2B5EF4-FFF2-40B4-BE49-F238E27FC236}">
                <a16:creationId xmlns:a16="http://schemas.microsoft.com/office/drawing/2014/main" id="{0C03B2CD-E3D5-48DF-B8F8-18EBE1F71A86}"/>
              </a:ext>
            </a:extLst>
          </p:cNvPr>
          <p:cNvGrpSpPr/>
          <p:nvPr/>
        </p:nvGrpSpPr>
        <p:grpSpPr>
          <a:xfrm>
            <a:off x="-1" y="6076655"/>
            <a:ext cx="9144001" cy="808729"/>
            <a:chOff x="-1" y="6021288"/>
            <a:chExt cx="9144001" cy="808729"/>
          </a:xfrm>
        </p:grpSpPr>
        <p:sp>
          <p:nvSpPr>
            <p:cNvPr id="8" name="Rectángulo 7">
              <a:extLst>
                <a:ext uri="{FF2B5EF4-FFF2-40B4-BE49-F238E27FC236}">
                  <a16:creationId xmlns:a16="http://schemas.microsoft.com/office/drawing/2014/main" id="{7DE1C0AF-E349-4D56-802D-7DAF2302AD88}"/>
                </a:ext>
              </a:extLst>
            </p:cNvPr>
            <p:cNvSpPr/>
            <p:nvPr/>
          </p:nvSpPr>
          <p:spPr>
            <a:xfrm>
              <a:off x="0" y="6021288"/>
              <a:ext cx="91440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upo 8">
              <a:extLst>
                <a:ext uri="{FF2B5EF4-FFF2-40B4-BE49-F238E27FC236}">
                  <a16:creationId xmlns:a16="http://schemas.microsoft.com/office/drawing/2014/main" id="{81496D0B-D3D4-4548-B33C-BAFB6830AD2C}"/>
                </a:ext>
              </a:extLst>
            </p:cNvPr>
            <p:cNvGrpSpPr/>
            <p:nvPr/>
          </p:nvGrpSpPr>
          <p:grpSpPr>
            <a:xfrm>
              <a:off x="-1" y="6021288"/>
              <a:ext cx="9144001" cy="808729"/>
              <a:chOff x="-1" y="6049271"/>
              <a:chExt cx="9144001" cy="808729"/>
            </a:xfrm>
          </p:grpSpPr>
          <p:grpSp>
            <p:nvGrpSpPr>
              <p:cNvPr id="10" name="Grupo 9">
                <a:extLst>
                  <a:ext uri="{FF2B5EF4-FFF2-40B4-BE49-F238E27FC236}">
                    <a16:creationId xmlns:a16="http://schemas.microsoft.com/office/drawing/2014/main" id="{0EA68D91-F44E-4B6F-8264-5707EA42C5C6}"/>
                  </a:ext>
                </a:extLst>
              </p:cNvPr>
              <p:cNvGrpSpPr/>
              <p:nvPr/>
            </p:nvGrpSpPr>
            <p:grpSpPr>
              <a:xfrm>
                <a:off x="-1" y="6053207"/>
                <a:ext cx="9144001" cy="439573"/>
                <a:chOff x="-204394" y="6053207"/>
                <a:chExt cx="10446817" cy="502203"/>
              </a:xfrm>
              <a:solidFill>
                <a:schemeClr val="tx1"/>
              </a:solidFill>
            </p:grpSpPr>
            <p:grpSp>
              <p:nvGrpSpPr>
                <p:cNvPr id="13" name="Grupo 12">
                  <a:extLst>
                    <a:ext uri="{FF2B5EF4-FFF2-40B4-BE49-F238E27FC236}">
                      <a16:creationId xmlns:a16="http://schemas.microsoft.com/office/drawing/2014/main" id="{B85DDFCC-A9AA-499C-8B02-D626F944139C}"/>
                    </a:ext>
                  </a:extLst>
                </p:cNvPr>
                <p:cNvGrpSpPr/>
                <p:nvPr/>
              </p:nvGrpSpPr>
              <p:grpSpPr>
                <a:xfrm>
                  <a:off x="-204394" y="6060271"/>
                  <a:ext cx="650327" cy="495139"/>
                  <a:chOff x="920152" y="6068873"/>
                  <a:chExt cx="650327" cy="495139"/>
                </a:xfrm>
                <a:grpFill/>
              </p:grpSpPr>
              <p:sp>
                <p:nvSpPr>
                  <p:cNvPr id="119" name="Rectángulo 118">
                    <a:extLst>
                      <a:ext uri="{FF2B5EF4-FFF2-40B4-BE49-F238E27FC236}">
                        <a16:creationId xmlns:a16="http://schemas.microsoft.com/office/drawing/2014/main" id="{45C790DC-DEE0-45F7-8B7A-D895CEC312F0}"/>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Rectángulo 119">
                    <a:extLst>
                      <a:ext uri="{FF2B5EF4-FFF2-40B4-BE49-F238E27FC236}">
                        <a16:creationId xmlns:a16="http://schemas.microsoft.com/office/drawing/2014/main" id="{52BF79AF-B266-4757-832E-4B063E6F7BAF}"/>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Rectángulo 120">
                    <a:extLst>
                      <a:ext uri="{FF2B5EF4-FFF2-40B4-BE49-F238E27FC236}">
                        <a16:creationId xmlns:a16="http://schemas.microsoft.com/office/drawing/2014/main" id="{A9C43022-48A6-46CF-B900-F96FA737AF9D}"/>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813495F7-B176-4492-9ADC-6E33F877870D}"/>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5D3A604F-5A7B-449A-B5B2-4DCF78B23C88}"/>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Rectángulo 123">
                    <a:extLst>
                      <a:ext uri="{FF2B5EF4-FFF2-40B4-BE49-F238E27FC236}">
                        <a16:creationId xmlns:a16="http://schemas.microsoft.com/office/drawing/2014/main" id="{D213205E-A748-4A06-9B3B-0A14D108295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3D152BF2-4A62-4FFC-8A94-56891B7BDD5A}"/>
                    </a:ext>
                  </a:extLst>
                </p:cNvPr>
                <p:cNvGrpSpPr/>
                <p:nvPr/>
              </p:nvGrpSpPr>
              <p:grpSpPr>
                <a:xfrm>
                  <a:off x="449132" y="6059388"/>
                  <a:ext cx="650327" cy="495139"/>
                  <a:chOff x="920152" y="6068873"/>
                  <a:chExt cx="650327" cy="495139"/>
                </a:xfrm>
                <a:grpFill/>
              </p:grpSpPr>
              <p:sp>
                <p:nvSpPr>
                  <p:cNvPr id="113" name="Rectángulo 112">
                    <a:extLst>
                      <a:ext uri="{FF2B5EF4-FFF2-40B4-BE49-F238E27FC236}">
                        <a16:creationId xmlns:a16="http://schemas.microsoft.com/office/drawing/2014/main" id="{787A6562-8799-48E3-9ED0-E4F2FAB2CCF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197F166-555F-4B95-818E-D93B742D645A}"/>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Rectángulo 114">
                    <a:extLst>
                      <a:ext uri="{FF2B5EF4-FFF2-40B4-BE49-F238E27FC236}">
                        <a16:creationId xmlns:a16="http://schemas.microsoft.com/office/drawing/2014/main" id="{9F640C38-EA50-47D6-82A5-306FDEB88E6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115">
                    <a:extLst>
                      <a:ext uri="{FF2B5EF4-FFF2-40B4-BE49-F238E27FC236}">
                        <a16:creationId xmlns:a16="http://schemas.microsoft.com/office/drawing/2014/main" id="{F2DADB7A-EFEF-466A-865C-94BB12DE1A5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116">
                    <a:extLst>
                      <a:ext uri="{FF2B5EF4-FFF2-40B4-BE49-F238E27FC236}">
                        <a16:creationId xmlns:a16="http://schemas.microsoft.com/office/drawing/2014/main" id="{26102592-4723-49C7-BD2F-7ACB79EC7C8B}"/>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2BF0A3C2-E490-43BF-B186-48AFAF7AC37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5" name="Grupo 14">
                  <a:extLst>
                    <a:ext uri="{FF2B5EF4-FFF2-40B4-BE49-F238E27FC236}">
                      <a16:creationId xmlns:a16="http://schemas.microsoft.com/office/drawing/2014/main" id="{2FCAB7E5-1993-457F-A779-4D040CCE7AFF}"/>
                    </a:ext>
                  </a:extLst>
                </p:cNvPr>
                <p:cNvGrpSpPr/>
                <p:nvPr/>
              </p:nvGrpSpPr>
              <p:grpSpPr>
                <a:xfrm>
                  <a:off x="1102658" y="6059388"/>
                  <a:ext cx="650327" cy="495139"/>
                  <a:chOff x="920152" y="6068873"/>
                  <a:chExt cx="650327" cy="495139"/>
                </a:xfrm>
                <a:grpFill/>
              </p:grpSpPr>
              <p:sp>
                <p:nvSpPr>
                  <p:cNvPr id="107" name="Rectángulo 106">
                    <a:extLst>
                      <a:ext uri="{FF2B5EF4-FFF2-40B4-BE49-F238E27FC236}">
                        <a16:creationId xmlns:a16="http://schemas.microsoft.com/office/drawing/2014/main" id="{DDF3E943-D88B-48D0-8D11-D39A701B44E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107">
                    <a:extLst>
                      <a:ext uri="{FF2B5EF4-FFF2-40B4-BE49-F238E27FC236}">
                        <a16:creationId xmlns:a16="http://schemas.microsoft.com/office/drawing/2014/main" id="{3881B752-EE01-4459-94C8-5D92D547710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9" name="Rectángulo 108">
                    <a:extLst>
                      <a:ext uri="{FF2B5EF4-FFF2-40B4-BE49-F238E27FC236}">
                        <a16:creationId xmlns:a16="http://schemas.microsoft.com/office/drawing/2014/main" id="{10D5D911-C5E8-4FC2-BFB7-273FE5D820C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5C1E4703-554D-47D8-9E95-759773977C41}"/>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Rectángulo 110">
                    <a:extLst>
                      <a:ext uri="{FF2B5EF4-FFF2-40B4-BE49-F238E27FC236}">
                        <a16:creationId xmlns:a16="http://schemas.microsoft.com/office/drawing/2014/main" id="{014B0620-CE0C-494D-872B-A14FA1D0EFAC}"/>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Rectángulo 111">
                    <a:extLst>
                      <a:ext uri="{FF2B5EF4-FFF2-40B4-BE49-F238E27FC236}">
                        <a16:creationId xmlns:a16="http://schemas.microsoft.com/office/drawing/2014/main" id="{7FF60F07-2EE8-40B5-A4B0-1B4A4CCABEE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828CB710-56F8-4021-BCBF-5A5DDB307B0F}"/>
                    </a:ext>
                  </a:extLst>
                </p:cNvPr>
                <p:cNvGrpSpPr/>
                <p:nvPr/>
              </p:nvGrpSpPr>
              <p:grpSpPr>
                <a:xfrm>
                  <a:off x="1756184" y="6058505"/>
                  <a:ext cx="650327" cy="495139"/>
                  <a:chOff x="920152" y="6068873"/>
                  <a:chExt cx="650327" cy="495139"/>
                </a:xfrm>
                <a:grpFill/>
              </p:grpSpPr>
              <p:sp>
                <p:nvSpPr>
                  <p:cNvPr id="101" name="Rectángulo 100">
                    <a:extLst>
                      <a:ext uri="{FF2B5EF4-FFF2-40B4-BE49-F238E27FC236}">
                        <a16:creationId xmlns:a16="http://schemas.microsoft.com/office/drawing/2014/main" id="{A877BF48-9A4D-446C-AEDE-FFBB74352EEC}"/>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Rectángulo 101">
                    <a:extLst>
                      <a:ext uri="{FF2B5EF4-FFF2-40B4-BE49-F238E27FC236}">
                        <a16:creationId xmlns:a16="http://schemas.microsoft.com/office/drawing/2014/main" id="{466224AB-EE1E-4B05-9614-3B4E1F70CCF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Rectángulo 102">
                    <a:extLst>
                      <a:ext uri="{FF2B5EF4-FFF2-40B4-BE49-F238E27FC236}">
                        <a16:creationId xmlns:a16="http://schemas.microsoft.com/office/drawing/2014/main" id="{2C141D34-460F-4991-AF27-C67AB336C33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Rectángulo 103">
                    <a:extLst>
                      <a:ext uri="{FF2B5EF4-FFF2-40B4-BE49-F238E27FC236}">
                        <a16:creationId xmlns:a16="http://schemas.microsoft.com/office/drawing/2014/main" id="{5E87F68C-CC3A-406C-9742-9238EB9B6A3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Rectángulo 104">
                    <a:extLst>
                      <a:ext uri="{FF2B5EF4-FFF2-40B4-BE49-F238E27FC236}">
                        <a16:creationId xmlns:a16="http://schemas.microsoft.com/office/drawing/2014/main" id="{826AD027-23DA-43A5-B0D4-B114AD70B06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0C53261-9D3D-4BC9-9E02-75D9BC7FC69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5C726020-F4F9-4418-BD03-335F0EFA0294}"/>
                    </a:ext>
                  </a:extLst>
                </p:cNvPr>
                <p:cNvGrpSpPr/>
                <p:nvPr/>
              </p:nvGrpSpPr>
              <p:grpSpPr>
                <a:xfrm>
                  <a:off x="2408110" y="6058505"/>
                  <a:ext cx="650327" cy="495139"/>
                  <a:chOff x="920152" y="6068873"/>
                  <a:chExt cx="650327" cy="495139"/>
                </a:xfrm>
                <a:grpFill/>
              </p:grpSpPr>
              <p:sp>
                <p:nvSpPr>
                  <p:cNvPr id="95" name="Rectángulo 94">
                    <a:extLst>
                      <a:ext uri="{FF2B5EF4-FFF2-40B4-BE49-F238E27FC236}">
                        <a16:creationId xmlns:a16="http://schemas.microsoft.com/office/drawing/2014/main" id="{644F18EB-AECA-4384-96C9-5B4F76950A83}"/>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Rectángulo 95">
                    <a:extLst>
                      <a:ext uri="{FF2B5EF4-FFF2-40B4-BE49-F238E27FC236}">
                        <a16:creationId xmlns:a16="http://schemas.microsoft.com/office/drawing/2014/main" id="{D3E7E107-F72B-46E3-98D2-6A4CDE0A59D9}"/>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11843CCE-A725-4BCD-BA45-970E93C0D125}"/>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Rectángulo 97">
                    <a:extLst>
                      <a:ext uri="{FF2B5EF4-FFF2-40B4-BE49-F238E27FC236}">
                        <a16:creationId xmlns:a16="http://schemas.microsoft.com/office/drawing/2014/main" id="{B0D5A1FA-FC88-4E1A-B775-01E119D8D06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98">
                    <a:extLst>
                      <a:ext uri="{FF2B5EF4-FFF2-40B4-BE49-F238E27FC236}">
                        <a16:creationId xmlns:a16="http://schemas.microsoft.com/office/drawing/2014/main" id="{C7FC7F44-192E-4375-A6E7-E4E4EB88E75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Rectángulo 99">
                    <a:extLst>
                      <a:ext uri="{FF2B5EF4-FFF2-40B4-BE49-F238E27FC236}">
                        <a16:creationId xmlns:a16="http://schemas.microsoft.com/office/drawing/2014/main" id="{A634E3FC-1F62-40C8-9EFA-8CEC6C36BBA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52C6BA56-B89B-4D22-9600-D4DF9FE3FE62}"/>
                    </a:ext>
                  </a:extLst>
                </p:cNvPr>
                <p:cNvGrpSpPr/>
                <p:nvPr/>
              </p:nvGrpSpPr>
              <p:grpSpPr>
                <a:xfrm>
                  <a:off x="3061636" y="6057622"/>
                  <a:ext cx="650327" cy="495139"/>
                  <a:chOff x="920152" y="6068873"/>
                  <a:chExt cx="650327" cy="495139"/>
                </a:xfrm>
                <a:grpFill/>
              </p:grpSpPr>
              <p:sp>
                <p:nvSpPr>
                  <p:cNvPr id="89" name="Rectángulo 88">
                    <a:extLst>
                      <a:ext uri="{FF2B5EF4-FFF2-40B4-BE49-F238E27FC236}">
                        <a16:creationId xmlns:a16="http://schemas.microsoft.com/office/drawing/2014/main" id="{B8CDAABD-86A5-4B47-B097-6DCFC1E43D41}"/>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438610F-1842-4BC4-809D-A2A08E032AB1}"/>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Rectángulo 90">
                    <a:extLst>
                      <a:ext uri="{FF2B5EF4-FFF2-40B4-BE49-F238E27FC236}">
                        <a16:creationId xmlns:a16="http://schemas.microsoft.com/office/drawing/2014/main" id="{EE7106E3-D0F9-4652-BDBE-BC6275F6035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a:extLst>
                      <a:ext uri="{FF2B5EF4-FFF2-40B4-BE49-F238E27FC236}">
                        <a16:creationId xmlns:a16="http://schemas.microsoft.com/office/drawing/2014/main" id="{736CB076-07AE-42BF-BC06-124A50AD15EE}"/>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62B0F6D5-739F-4DE3-BE75-F244B7BFEB8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93">
                    <a:extLst>
                      <a:ext uri="{FF2B5EF4-FFF2-40B4-BE49-F238E27FC236}">
                        <a16:creationId xmlns:a16="http://schemas.microsoft.com/office/drawing/2014/main" id="{3C6EEF6E-61D6-42C0-9F10-449E61838F7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692BE8C6-F236-4480-9D5D-DF46E5E56FDB}"/>
                    </a:ext>
                  </a:extLst>
                </p:cNvPr>
                <p:cNvGrpSpPr/>
                <p:nvPr/>
              </p:nvGrpSpPr>
              <p:grpSpPr>
                <a:xfrm>
                  <a:off x="3715162" y="6057622"/>
                  <a:ext cx="650327" cy="495139"/>
                  <a:chOff x="920152" y="6068873"/>
                  <a:chExt cx="650327" cy="495139"/>
                </a:xfrm>
                <a:grpFill/>
              </p:grpSpPr>
              <p:sp>
                <p:nvSpPr>
                  <p:cNvPr id="83" name="Rectángulo 82">
                    <a:extLst>
                      <a:ext uri="{FF2B5EF4-FFF2-40B4-BE49-F238E27FC236}">
                        <a16:creationId xmlns:a16="http://schemas.microsoft.com/office/drawing/2014/main" id="{A37FF79A-D4AF-4983-B1DE-A6D54024FA66}"/>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83">
                    <a:extLst>
                      <a:ext uri="{FF2B5EF4-FFF2-40B4-BE49-F238E27FC236}">
                        <a16:creationId xmlns:a16="http://schemas.microsoft.com/office/drawing/2014/main" id="{93152038-71A1-44FD-BC65-D0A17BCDD252}"/>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303907D1-EE1F-48B8-8DB2-577ADEAE576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4868B14D-8E5E-49FF-B786-988871153F2F}"/>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86">
                    <a:extLst>
                      <a:ext uri="{FF2B5EF4-FFF2-40B4-BE49-F238E27FC236}">
                        <a16:creationId xmlns:a16="http://schemas.microsoft.com/office/drawing/2014/main" id="{1D6BA459-37FC-4E66-92CE-2C24BCD4022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87">
                    <a:extLst>
                      <a:ext uri="{FF2B5EF4-FFF2-40B4-BE49-F238E27FC236}">
                        <a16:creationId xmlns:a16="http://schemas.microsoft.com/office/drawing/2014/main" id="{CD9E86BB-7BDC-4590-935C-7DE5B805C21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0" name="Grupo 19">
                  <a:extLst>
                    <a:ext uri="{FF2B5EF4-FFF2-40B4-BE49-F238E27FC236}">
                      <a16:creationId xmlns:a16="http://schemas.microsoft.com/office/drawing/2014/main" id="{B5ABFF79-06DB-44BA-9D7C-E78D9775F3F8}"/>
                    </a:ext>
                  </a:extLst>
                </p:cNvPr>
                <p:cNvGrpSpPr/>
                <p:nvPr/>
              </p:nvGrpSpPr>
              <p:grpSpPr>
                <a:xfrm>
                  <a:off x="4368688" y="6056739"/>
                  <a:ext cx="650327" cy="495139"/>
                  <a:chOff x="920152" y="6068873"/>
                  <a:chExt cx="650327" cy="495139"/>
                </a:xfrm>
                <a:grpFill/>
              </p:grpSpPr>
              <p:sp>
                <p:nvSpPr>
                  <p:cNvPr id="77" name="Rectángulo 76">
                    <a:extLst>
                      <a:ext uri="{FF2B5EF4-FFF2-40B4-BE49-F238E27FC236}">
                        <a16:creationId xmlns:a16="http://schemas.microsoft.com/office/drawing/2014/main" id="{F69AE716-E9FA-414F-A10E-D8CFC5980124}"/>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Rectángulo 77">
                    <a:extLst>
                      <a:ext uri="{FF2B5EF4-FFF2-40B4-BE49-F238E27FC236}">
                        <a16:creationId xmlns:a16="http://schemas.microsoft.com/office/drawing/2014/main" id="{E40D1D93-1603-42FB-9FC5-8F93BB7F8537}"/>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Rectángulo 78">
                    <a:extLst>
                      <a:ext uri="{FF2B5EF4-FFF2-40B4-BE49-F238E27FC236}">
                        <a16:creationId xmlns:a16="http://schemas.microsoft.com/office/drawing/2014/main" id="{D347F2E6-FBDB-4A9C-867B-40D14D91EB6F}"/>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Rectángulo 79">
                    <a:extLst>
                      <a:ext uri="{FF2B5EF4-FFF2-40B4-BE49-F238E27FC236}">
                        <a16:creationId xmlns:a16="http://schemas.microsoft.com/office/drawing/2014/main" id="{808E014F-EB97-4B87-86A7-F7A5C03015C7}"/>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8C0C3D2A-4837-471D-AAA4-FF3F151925A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24ABE1B2-285A-442C-818C-E0B1CB5F8ADE}"/>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1" name="Grupo 20">
                  <a:extLst>
                    <a:ext uri="{FF2B5EF4-FFF2-40B4-BE49-F238E27FC236}">
                      <a16:creationId xmlns:a16="http://schemas.microsoft.com/office/drawing/2014/main" id="{90B9C6B6-CCEA-40CF-BF76-26BDF228ACEC}"/>
                    </a:ext>
                  </a:extLst>
                </p:cNvPr>
                <p:cNvGrpSpPr/>
                <p:nvPr/>
              </p:nvGrpSpPr>
              <p:grpSpPr>
                <a:xfrm>
                  <a:off x="5019014" y="6056739"/>
                  <a:ext cx="650327" cy="495139"/>
                  <a:chOff x="920152" y="6068873"/>
                  <a:chExt cx="650327" cy="495139"/>
                </a:xfrm>
                <a:grpFill/>
              </p:grpSpPr>
              <p:sp>
                <p:nvSpPr>
                  <p:cNvPr id="71" name="Rectángulo 70">
                    <a:extLst>
                      <a:ext uri="{FF2B5EF4-FFF2-40B4-BE49-F238E27FC236}">
                        <a16:creationId xmlns:a16="http://schemas.microsoft.com/office/drawing/2014/main" id="{24C0CF81-8757-4D54-B28C-2E755FE6D3C7}"/>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2" name="Rectángulo 71">
                    <a:extLst>
                      <a:ext uri="{FF2B5EF4-FFF2-40B4-BE49-F238E27FC236}">
                        <a16:creationId xmlns:a16="http://schemas.microsoft.com/office/drawing/2014/main" id="{50646596-C89A-4B46-ACF2-E79FEA82667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3ABDF091-0A79-445A-9537-EDAED81F72D8}"/>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73">
                    <a:extLst>
                      <a:ext uri="{FF2B5EF4-FFF2-40B4-BE49-F238E27FC236}">
                        <a16:creationId xmlns:a16="http://schemas.microsoft.com/office/drawing/2014/main" id="{0D065B91-E2D1-487A-A022-639829DB5AB2}"/>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Rectángulo 74">
                    <a:extLst>
                      <a:ext uri="{FF2B5EF4-FFF2-40B4-BE49-F238E27FC236}">
                        <a16:creationId xmlns:a16="http://schemas.microsoft.com/office/drawing/2014/main" id="{0D51F677-AE57-48A9-98C4-F2CD8EE92782}"/>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Rectángulo 75">
                    <a:extLst>
                      <a:ext uri="{FF2B5EF4-FFF2-40B4-BE49-F238E27FC236}">
                        <a16:creationId xmlns:a16="http://schemas.microsoft.com/office/drawing/2014/main" id="{F2F44E4D-8F4B-4A0E-A55D-02E3182C874B}"/>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31223E0A-DD87-4FC2-B175-044777E95214}"/>
                    </a:ext>
                  </a:extLst>
                </p:cNvPr>
                <p:cNvGrpSpPr/>
                <p:nvPr/>
              </p:nvGrpSpPr>
              <p:grpSpPr>
                <a:xfrm>
                  <a:off x="5672540" y="6055856"/>
                  <a:ext cx="650327" cy="495139"/>
                  <a:chOff x="920152" y="6068873"/>
                  <a:chExt cx="650327" cy="495139"/>
                </a:xfrm>
                <a:grpFill/>
              </p:grpSpPr>
              <p:sp>
                <p:nvSpPr>
                  <p:cNvPr id="65" name="Rectángulo 64">
                    <a:extLst>
                      <a:ext uri="{FF2B5EF4-FFF2-40B4-BE49-F238E27FC236}">
                        <a16:creationId xmlns:a16="http://schemas.microsoft.com/office/drawing/2014/main" id="{FACA936A-7CE7-4BE5-A597-ED4F029F755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Rectángulo 65">
                    <a:extLst>
                      <a:ext uri="{FF2B5EF4-FFF2-40B4-BE49-F238E27FC236}">
                        <a16:creationId xmlns:a16="http://schemas.microsoft.com/office/drawing/2014/main" id="{7535B3ED-075D-4E30-8E1C-3FBD010539B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Rectángulo 66">
                    <a:extLst>
                      <a:ext uri="{FF2B5EF4-FFF2-40B4-BE49-F238E27FC236}">
                        <a16:creationId xmlns:a16="http://schemas.microsoft.com/office/drawing/2014/main" id="{CE277003-6AAB-4554-9C5B-5B720579B306}"/>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67">
                    <a:extLst>
                      <a:ext uri="{FF2B5EF4-FFF2-40B4-BE49-F238E27FC236}">
                        <a16:creationId xmlns:a16="http://schemas.microsoft.com/office/drawing/2014/main" id="{F49E77C2-503C-41CC-AAA1-4F3A8E7FCA74}"/>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2EB5C7B5-089E-4527-B62C-1FAD73CCF331}"/>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Rectángulo 69">
                    <a:extLst>
                      <a:ext uri="{FF2B5EF4-FFF2-40B4-BE49-F238E27FC236}">
                        <a16:creationId xmlns:a16="http://schemas.microsoft.com/office/drawing/2014/main" id="{EB9FB173-F38F-4450-AEB3-E8902EB5ABD5}"/>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3" name="Grupo 22">
                  <a:extLst>
                    <a:ext uri="{FF2B5EF4-FFF2-40B4-BE49-F238E27FC236}">
                      <a16:creationId xmlns:a16="http://schemas.microsoft.com/office/drawing/2014/main" id="{289D2F41-A4C2-4C3D-BB7F-E872BC41D32A}"/>
                    </a:ext>
                  </a:extLst>
                </p:cNvPr>
                <p:cNvGrpSpPr/>
                <p:nvPr/>
              </p:nvGrpSpPr>
              <p:grpSpPr>
                <a:xfrm>
                  <a:off x="6326066" y="6055856"/>
                  <a:ext cx="650327" cy="495139"/>
                  <a:chOff x="920152" y="6068873"/>
                  <a:chExt cx="650327" cy="495139"/>
                </a:xfrm>
                <a:grpFill/>
              </p:grpSpPr>
              <p:sp>
                <p:nvSpPr>
                  <p:cNvPr id="59" name="Rectángulo 58">
                    <a:extLst>
                      <a:ext uri="{FF2B5EF4-FFF2-40B4-BE49-F238E27FC236}">
                        <a16:creationId xmlns:a16="http://schemas.microsoft.com/office/drawing/2014/main" id="{2FD7A7D7-656B-4027-AAC7-15EB2B8FB35D}"/>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ctángulo 59">
                    <a:extLst>
                      <a:ext uri="{FF2B5EF4-FFF2-40B4-BE49-F238E27FC236}">
                        <a16:creationId xmlns:a16="http://schemas.microsoft.com/office/drawing/2014/main" id="{C65117BE-262D-4F1B-8A86-6D43D20344F0}"/>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3E08A428-7B91-4C12-887A-57688E5FDF6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4A84C031-40A9-4CA1-8CEE-D323D2543953}"/>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A8CB5A-4A38-40CD-9FB7-29BDF4F40D70}"/>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2351497C-D2BE-43D8-B4E0-63A6A2258AAD}"/>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4" name="Grupo 23">
                  <a:extLst>
                    <a:ext uri="{FF2B5EF4-FFF2-40B4-BE49-F238E27FC236}">
                      <a16:creationId xmlns:a16="http://schemas.microsoft.com/office/drawing/2014/main" id="{ACA6655F-F2E5-4530-8563-E86D466F6A6C}"/>
                    </a:ext>
                  </a:extLst>
                </p:cNvPr>
                <p:cNvGrpSpPr/>
                <p:nvPr/>
              </p:nvGrpSpPr>
              <p:grpSpPr>
                <a:xfrm>
                  <a:off x="6979592" y="6054973"/>
                  <a:ext cx="650327" cy="495139"/>
                  <a:chOff x="920152" y="6068873"/>
                  <a:chExt cx="650327" cy="495139"/>
                </a:xfrm>
                <a:grpFill/>
              </p:grpSpPr>
              <p:sp>
                <p:nvSpPr>
                  <p:cNvPr id="53" name="Rectángulo 52">
                    <a:extLst>
                      <a:ext uri="{FF2B5EF4-FFF2-40B4-BE49-F238E27FC236}">
                        <a16:creationId xmlns:a16="http://schemas.microsoft.com/office/drawing/2014/main" id="{78A8E905-71CF-4805-9D8E-DD8A5DF25DE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Rectángulo 53">
                    <a:extLst>
                      <a:ext uri="{FF2B5EF4-FFF2-40B4-BE49-F238E27FC236}">
                        <a16:creationId xmlns:a16="http://schemas.microsoft.com/office/drawing/2014/main" id="{5365CFA8-F778-4B64-AAA2-27E5B18730FE}"/>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Rectángulo 54">
                    <a:extLst>
                      <a:ext uri="{FF2B5EF4-FFF2-40B4-BE49-F238E27FC236}">
                        <a16:creationId xmlns:a16="http://schemas.microsoft.com/office/drawing/2014/main" id="{D95D7F1C-DAEC-4CEB-9943-B271B136EB04}"/>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a:extLst>
                      <a:ext uri="{FF2B5EF4-FFF2-40B4-BE49-F238E27FC236}">
                        <a16:creationId xmlns:a16="http://schemas.microsoft.com/office/drawing/2014/main" id="{0AAFBD0B-C481-4262-8BF0-09EA3FF7BFA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D1EE6F95-B0E6-4D3D-83FC-82251E20A01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Rectángulo 57">
                    <a:extLst>
                      <a:ext uri="{FF2B5EF4-FFF2-40B4-BE49-F238E27FC236}">
                        <a16:creationId xmlns:a16="http://schemas.microsoft.com/office/drawing/2014/main" id="{87219DF7-9A1F-400A-BFC3-E16443874639}"/>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A18E353E-7B3F-4A01-B363-989137E411DF}"/>
                    </a:ext>
                  </a:extLst>
                </p:cNvPr>
                <p:cNvGrpSpPr/>
                <p:nvPr/>
              </p:nvGrpSpPr>
              <p:grpSpPr>
                <a:xfrm>
                  <a:off x="7631518" y="6054973"/>
                  <a:ext cx="650327" cy="495139"/>
                  <a:chOff x="920152" y="6068873"/>
                  <a:chExt cx="650327" cy="495139"/>
                </a:xfrm>
                <a:grpFill/>
              </p:grpSpPr>
              <p:sp>
                <p:nvSpPr>
                  <p:cNvPr id="47" name="Rectángulo 46">
                    <a:extLst>
                      <a:ext uri="{FF2B5EF4-FFF2-40B4-BE49-F238E27FC236}">
                        <a16:creationId xmlns:a16="http://schemas.microsoft.com/office/drawing/2014/main" id="{0A087BA6-01F6-4F2B-89CD-137CAC1FA86A}"/>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a:extLst>
                      <a:ext uri="{FF2B5EF4-FFF2-40B4-BE49-F238E27FC236}">
                        <a16:creationId xmlns:a16="http://schemas.microsoft.com/office/drawing/2014/main" id="{8F48F088-B33C-4AB7-A09E-270520283746}"/>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1F095912-5404-466A-8019-F7EAD266D2EB}"/>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Rectángulo 49">
                    <a:extLst>
                      <a:ext uri="{FF2B5EF4-FFF2-40B4-BE49-F238E27FC236}">
                        <a16:creationId xmlns:a16="http://schemas.microsoft.com/office/drawing/2014/main" id="{80F9ADF2-F933-44B0-AA26-A0426ED8890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Rectángulo 50">
                    <a:extLst>
                      <a:ext uri="{FF2B5EF4-FFF2-40B4-BE49-F238E27FC236}">
                        <a16:creationId xmlns:a16="http://schemas.microsoft.com/office/drawing/2014/main" id="{411E1BB1-78A0-4B08-ACC9-78E856536D2E}"/>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Rectángulo 51">
                    <a:extLst>
                      <a:ext uri="{FF2B5EF4-FFF2-40B4-BE49-F238E27FC236}">
                        <a16:creationId xmlns:a16="http://schemas.microsoft.com/office/drawing/2014/main" id="{0FBE2632-53F2-43CD-982E-F3DDE8D0C24F}"/>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6" name="Grupo 25">
                  <a:extLst>
                    <a:ext uri="{FF2B5EF4-FFF2-40B4-BE49-F238E27FC236}">
                      <a16:creationId xmlns:a16="http://schemas.microsoft.com/office/drawing/2014/main" id="{BD51C618-98BC-4A5A-86E2-379447A81617}"/>
                    </a:ext>
                  </a:extLst>
                </p:cNvPr>
                <p:cNvGrpSpPr/>
                <p:nvPr/>
              </p:nvGrpSpPr>
              <p:grpSpPr>
                <a:xfrm>
                  <a:off x="8285044" y="6054090"/>
                  <a:ext cx="650327" cy="495139"/>
                  <a:chOff x="920152" y="6068873"/>
                  <a:chExt cx="650327" cy="495139"/>
                </a:xfrm>
                <a:grpFill/>
              </p:grpSpPr>
              <p:sp>
                <p:nvSpPr>
                  <p:cNvPr id="41" name="Rectángulo 40">
                    <a:extLst>
                      <a:ext uri="{FF2B5EF4-FFF2-40B4-BE49-F238E27FC236}">
                        <a16:creationId xmlns:a16="http://schemas.microsoft.com/office/drawing/2014/main" id="{9115F246-6077-4F04-8C1D-50118963D065}"/>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Rectángulo 41">
                    <a:extLst>
                      <a:ext uri="{FF2B5EF4-FFF2-40B4-BE49-F238E27FC236}">
                        <a16:creationId xmlns:a16="http://schemas.microsoft.com/office/drawing/2014/main" id="{274F065A-EE13-488D-AA71-968FECFC3265}"/>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1880A2B1-0218-4F45-BB6C-94D18BBCA61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09B21742-8408-4E0D-8359-53173B2FEF75}"/>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099436B4-EC30-446C-94FD-D43E72F026CA}"/>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5B0E9F26-EEA7-417B-A546-F230F2C384F1}"/>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7" name="Grupo 26">
                  <a:extLst>
                    <a:ext uri="{FF2B5EF4-FFF2-40B4-BE49-F238E27FC236}">
                      <a16:creationId xmlns:a16="http://schemas.microsoft.com/office/drawing/2014/main" id="{EF475A0D-2731-4F8C-87F2-0085FAA1A21F}"/>
                    </a:ext>
                  </a:extLst>
                </p:cNvPr>
                <p:cNvGrpSpPr/>
                <p:nvPr/>
              </p:nvGrpSpPr>
              <p:grpSpPr>
                <a:xfrm>
                  <a:off x="8938570" y="6054090"/>
                  <a:ext cx="650327" cy="495139"/>
                  <a:chOff x="920152" y="6068873"/>
                  <a:chExt cx="650327" cy="495139"/>
                </a:xfrm>
                <a:grpFill/>
              </p:grpSpPr>
              <p:sp>
                <p:nvSpPr>
                  <p:cNvPr id="35" name="Rectángulo 34">
                    <a:extLst>
                      <a:ext uri="{FF2B5EF4-FFF2-40B4-BE49-F238E27FC236}">
                        <a16:creationId xmlns:a16="http://schemas.microsoft.com/office/drawing/2014/main" id="{1B8AAD99-9671-4C9C-8216-23DE2B9D870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id="{88217F91-1FB9-4FC3-ABB3-E6FB1D8D6C7C}"/>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E9704AA0-CEBC-46DE-B1D1-AE47E4A39460}"/>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046EBC5F-E6A5-49B4-A6AA-7C02DB3BFB4C}"/>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42145378-05FF-4AB5-8574-D96C82752BF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a:extLst>
                      <a:ext uri="{FF2B5EF4-FFF2-40B4-BE49-F238E27FC236}">
                        <a16:creationId xmlns:a16="http://schemas.microsoft.com/office/drawing/2014/main" id="{F16388B5-9B4D-4CDF-8871-520C67532888}"/>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8" name="Grupo 27">
                  <a:extLst>
                    <a:ext uri="{FF2B5EF4-FFF2-40B4-BE49-F238E27FC236}">
                      <a16:creationId xmlns:a16="http://schemas.microsoft.com/office/drawing/2014/main" id="{37568BAB-CFB0-4869-B660-D00BDF2B975B}"/>
                    </a:ext>
                  </a:extLst>
                </p:cNvPr>
                <p:cNvGrpSpPr/>
                <p:nvPr/>
              </p:nvGrpSpPr>
              <p:grpSpPr>
                <a:xfrm>
                  <a:off x="9592096" y="6053207"/>
                  <a:ext cx="650327" cy="495139"/>
                  <a:chOff x="920152" y="6068873"/>
                  <a:chExt cx="650327" cy="495139"/>
                </a:xfrm>
                <a:grpFill/>
              </p:grpSpPr>
              <p:sp>
                <p:nvSpPr>
                  <p:cNvPr id="29" name="Rectángulo 28">
                    <a:extLst>
                      <a:ext uri="{FF2B5EF4-FFF2-40B4-BE49-F238E27FC236}">
                        <a16:creationId xmlns:a16="http://schemas.microsoft.com/office/drawing/2014/main" id="{6236303F-70B6-4A79-A9DB-DDB93B854708}"/>
                      </a:ext>
                    </a:extLst>
                  </p:cNvPr>
                  <p:cNvSpPr/>
                  <p:nvPr/>
                </p:nvSpPr>
                <p:spPr>
                  <a:xfrm>
                    <a:off x="920152"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CDC414CB-4733-486B-94A1-C0AEDAEB3478}"/>
                      </a:ext>
                    </a:extLst>
                  </p:cNvPr>
                  <p:cNvSpPr/>
                  <p:nvPr/>
                </p:nvSpPr>
                <p:spPr>
                  <a:xfrm>
                    <a:off x="1081934"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790D6C4C-C4B6-4429-A1A7-FC5B2E3024E1}"/>
                      </a:ext>
                    </a:extLst>
                  </p:cNvPr>
                  <p:cNvSpPr/>
                  <p:nvPr/>
                </p:nvSpPr>
                <p:spPr>
                  <a:xfrm>
                    <a:off x="1243716" y="6068873"/>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4B9D2B19-BC00-4504-9094-80DA7F50D5EA}"/>
                      </a:ext>
                    </a:extLst>
                  </p:cNvPr>
                  <p:cNvSpPr/>
                  <p:nvPr/>
                </p:nvSpPr>
                <p:spPr>
                  <a:xfrm>
                    <a:off x="920152"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37C3B27C-F3E7-47FB-91F5-3565A3B62844}"/>
                      </a:ext>
                    </a:extLst>
                  </p:cNvPr>
                  <p:cNvSpPr/>
                  <p:nvPr/>
                </p:nvSpPr>
                <p:spPr>
                  <a:xfrm>
                    <a:off x="1243716" y="6402230"/>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DB599918-CC85-411E-96DF-0E6433411417}"/>
                      </a:ext>
                    </a:extLst>
                  </p:cNvPr>
                  <p:cNvSpPr/>
                  <p:nvPr/>
                </p:nvSpPr>
                <p:spPr>
                  <a:xfrm>
                    <a:off x="1408697" y="6230655"/>
                    <a:ext cx="161782" cy="16178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1" name="Rectángulo 10">
                <a:extLst>
                  <a:ext uri="{FF2B5EF4-FFF2-40B4-BE49-F238E27FC236}">
                    <a16:creationId xmlns:a16="http://schemas.microsoft.com/office/drawing/2014/main" id="{0EE0CD87-C2E2-4E4D-AADF-EE5BEA5E0F6B}"/>
                  </a:ext>
                </a:extLst>
              </p:cNvPr>
              <p:cNvSpPr/>
              <p:nvPr/>
            </p:nvSpPr>
            <p:spPr>
              <a:xfrm>
                <a:off x="0" y="6486597"/>
                <a:ext cx="9144000" cy="3714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Conector recto 11">
                <a:extLst>
                  <a:ext uri="{FF2B5EF4-FFF2-40B4-BE49-F238E27FC236}">
                    <a16:creationId xmlns:a16="http://schemas.microsoft.com/office/drawing/2014/main" id="{F4FE3662-D22B-4B88-AC06-2A021D4E5D2E}"/>
                  </a:ext>
                </a:extLst>
              </p:cNvPr>
              <p:cNvCxnSpPr>
                <a:stCxn id="119" idx="0"/>
              </p:cNvCxnSpPr>
              <p:nvPr/>
            </p:nvCxnSpPr>
            <p:spPr>
              <a:xfrm flipV="1">
                <a:off x="70802" y="6049271"/>
                <a:ext cx="9073198" cy="101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6" name="Grupo 125">
            <a:extLst>
              <a:ext uri="{FF2B5EF4-FFF2-40B4-BE49-F238E27FC236}">
                <a16:creationId xmlns:a16="http://schemas.microsoft.com/office/drawing/2014/main" id="{B6ECE92A-DF65-4BB4-AF7E-564FDD6461E5}"/>
              </a:ext>
            </a:extLst>
          </p:cNvPr>
          <p:cNvGrpSpPr/>
          <p:nvPr/>
        </p:nvGrpSpPr>
        <p:grpSpPr>
          <a:xfrm>
            <a:off x="6429681" y="118841"/>
            <a:ext cx="2697504" cy="802387"/>
            <a:chOff x="6429681" y="118841"/>
            <a:chExt cx="2697504" cy="802387"/>
          </a:xfrm>
        </p:grpSpPr>
        <p:sp>
          <p:nvSpPr>
            <p:cNvPr id="127" name="Flecha: pentágono 126">
              <a:extLst>
                <a:ext uri="{FF2B5EF4-FFF2-40B4-BE49-F238E27FC236}">
                  <a16:creationId xmlns:a16="http://schemas.microsoft.com/office/drawing/2014/main" id="{DF3F34F0-E6A5-4453-9A05-0431EDD83188}"/>
                </a:ext>
              </a:extLst>
            </p:cNvPr>
            <p:cNvSpPr/>
            <p:nvPr/>
          </p:nvSpPr>
          <p:spPr>
            <a:xfrm flipH="1">
              <a:off x="6429681" y="118841"/>
              <a:ext cx="2697504" cy="80238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128" name="Imagen 127">
              <a:extLst>
                <a:ext uri="{FF2B5EF4-FFF2-40B4-BE49-F238E27FC236}">
                  <a16:creationId xmlns:a16="http://schemas.microsoft.com/office/drawing/2014/main" id="{115277FA-DAE9-447C-936F-5206AA0E1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889" y="218136"/>
              <a:ext cx="2120387" cy="563782"/>
            </a:xfrm>
            <a:prstGeom prst="rect">
              <a:avLst/>
            </a:prstGeom>
          </p:spPr>
        </p:pic>
      </p:grpSp>
    </p:spTree>
    <p:extLst>
      <p:ext uri="{BB962C8B-B14F-4D97-AF65-F5344CB8AC3E}">
        <p14:creationId xmlns:p14="http://schemas.microsoft.com/office/powerpoint/2010/main" val="4084901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TotalTime>
  <Words>942</Words>
  <Application>Microsoft Office PowerPoint</Application>
  <PresentationFormat>Presentación en pantalla (4:3)</PresentationFormat>
  <Paragraphs>213</Paragraphs>
  <Slides>26</Slides>
  <Notes>0</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6</vt:i4>
      </vt:variant>
      <vt:variant>
        <vt:lpstr>Títulos de diapositiva</vt:lpstr>
      </vt:variant>
      <vt:variant>
        <vt:i4>26</vt:i4>
      </vt:variant>
    </vt:vector>
  </HeadingPairs>
  <TitlesOfParts>
    <vt:vector size="45" baseType="lpstr">
      <vt:lpstr>SimSun</vt:lpstr>
      <vt:lpstr>Arial</vt:lpstr>
      <vt:lpstr>Arial Black</vt:lpstr>
      <vt:lpstr>Arial Narrow</vt:lpstr>
      <vt:lpstr>Calibri</vt:lpstr>
      <vt:lpstr>Comic Sans MS</vt:lpstr>
      <vt:lpstr>Franklin Gothic Medium</vt:lpstr>
      <vt:lpstr>Gill Sans</vt:lpstr>
      <vt:lpstr>Richardson Brand Revolution Blo</vt:lpstr>
      <vt:lpstr>Times New Roman</vt:lpstr>
      <vt:lpstr>Wingdings</vt:lpstr>
      <vt:lpstr>Wingdings 2</vt:lpstr>
      <vt:lpstr>Cuadrícula</vt:lpstr>
      <vt:lpstr>Clip</vt:lpstr>
      <vt:lpstr>PhotoStyler Image</vt:lpstr>
      <vt:lpstr>Documento</vt:lpstr>
      <vt:lpstr>Photo Editor Photo</vt:lpstr>
      <vt:lpstr>Document</vt:lpstr>
      <vt:lpstr>Hoja de cálculo</vt:lpstr>
      <vt:lpstr>Presentación de PowerPoint</vt:lpstr>
      <vt:lpstr>Contenido</vt:lpstr>
      <vt:lpstr>Subtítulo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Bueno Mota</dc:creator>
  <cp:lastModifiedBy>Sergio</cp:lastModifiedBy>
  <cp:revision>64</cp:revision>
  <dcterms:created xsi:type="dcterms:W3CDTF">2012-09-17T14:53:53Z</dcterms:created>
  <dcterms:modified xsi:type="dcterms:W3CDTF">2018-12-04T19:27:35Z</dcterms:modified>
</cp:coreProperties>
</file>